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Drive\DYDAKTYKA\Archiwum%202020-2021\PIF\Pliki%20NST\pif_nst_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Drive\DYDAKTYKA\Archiwum%202020-2021\PIF\Pliki%20NST\pif_nst_0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Drive\DYDAKTYKA\Archiwum%202020-2021\PIF\Pliki%20NST\pif_nst_0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Drive\DYDAKTYKA\Archiwum%202020-2021\PIF\Pliki%20NST\pif_nst_0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Drive\DYDAKTYKA\Archiwum%202020-2021\PIF\Pliki%20NST\pif_nst_0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81909925868319"/>
          <c:y val="5.3425865791165837E-2"/>
          <c:w val="0.77802389927596494"/>
          <c:h val="0.60364559131007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Miesięczne!$AC$24</c:f>
              <c:strCache>
                <c:ptCount val="1"/>
                <c:pt idx="0">
                  <c:v>Częstość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Miesięczne!$X$26:$X$41</c:f>
              <c:strCache>
                <c:ptCount val="16"/>
                <c:pt idx="0">
                  <c:v>(5 835,71 zł,6 376,65 zł]</c:v>
                </c:pt>
                <c:pt idx="1">
                  <c:v>(6 376,65 zł,6 917,59 zł]</c:v>
                </c:pt>
                <c:pt idx="2">
                  <c:v>(6 917,59 zł,7 458,52 zł]</c:v>
                </c:pt>
                <c:pt idx="3">
                  <c:v>(7 458,52 zł,7 999,46 zł]</c:v>
                </c:pt>
                <c:pt idx="4">
                  <c:v>(7 999,46 zł,8 540,40 zł]</c:v>
                </c:pt>
                <c:pt idx="5">
                  <c:v>(8 540,40 zł,9 081,34 zł]</c:v>
                </c:pt>
                <c:pt idx="6">
                  <c:v>(9 081,34 zł,9 622,28 zł]</c:v>
                </c:pt>
                <c:pt idx="7">
                  <c:v>(9 622,28 zł,10 163,22 zł]</c:v>
                </c:pt>
                <c:pt idx="8">
                  <c:v>(10 163,22 zł,10 704,16 zł]</c:v>
                </c:pt>
                <c:pt idx="9">
                  <c:v>(10 704,16 zł,11 245,10 zł]</c:v>
                </c:pt>
                <c:pt idx="10">
                  <c:v>(11 245,10 zł,11 786,04 zł]</c:v>
                </c:pt>
                <c:pt idx="11">
                  <c:v>(11 786,04 zł,12 326,97 zł]</c:v>
                </c:pt>
                <c:pt idx="12">
                  <c:v>(12 326,97 zł,12 867,91 zł]</c:v>
                </c:pt>
                <c:pt idx="13">
                  <c:v>(12 867,91 zł,13 408,85 zł]</c:v>
                </c:pt>
                <c:pt idx="14">
                  <c:v>(13 408,85 zł,13 949,79 zł]</c:v>
                </c:pt>
                <c:pt idx="15">
                  <c:v>(13 949,79 zł,14 490,73 zł]</c:v>
                </c:pt>
              </c:strCache>
            </c:strRef>
          </c:cat>
          <c:val>
            <c:numRef>
              <c:f>Miesięczne!$AC$26:$AC$41</c:f>
              <c:numCache>
                <c:formatCode>0.0%</c:formatCode>
                <c:ptCount val="16"/>
                <c:pt idx="0">
                  <c:v>4.1841004184100415E-3</c:v>
                </c:pt>
                <c:pt idx="1">
                  <c:v>0</c:v>
                </c:pt>
                <c:pt idx="2">
                  <c:v>8.368200836820083E-3</c:v>
                </c:pt>
                <c:pt idx="3">
                  <c:v>0</c:v>
                </c:pt>
                <c:pt idx="4">
                  <c:v>8.368200836820083E-3</c:v>
                </c:pt>
                <c:pt idx="5">
                  <c:v>7.1129707112970716E-2</c:v>
                </c:pt>
                <c:pt idx="6">
                  <c:v>0.20083682008368201</c:v>
                </c:pt>
                <c:pt idx="7">
                  <c:v>0.26359832635983266</c:v>
                </c:pt>
                <c:pt idx="8">
                  <c:v>0.25523012552301255</c:v>
                </c:pt>
                <c:pt idx="9">
                  <c:v>0.15062761506276151</c:v>
                </c:pt>
                <c:pt idx="10">
                  <c:v>2.0920502092050208E-2</c:v>
                </c:pt>
                <c:pt idx="11">
                  <c:v>0</c:v>
                </c:pt>
                <c:pt idx="12">
                  <c:v>4.1841004184100415E-3</c:v>
                </c:pt>
                <c:pt idx="13">
                  <c:v>4.1841004184100415E-3</c:v>
                </c:pt>
                <c:pt idx="14">
                  <c:v>4.1841004184100415E-3</c:v>
                </c:pt>
                <c:pt idx="15">
                  <c:v>4.1841004184100415E-3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C-49D4-820B-0C67D5E8A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75676448"/>
        <c:axId val="275662720"/>
      </c:barChart>
      <c:lineChart>
        <c:grouping val="standard"/>
        <c:varyColors val="0"/>
        <c:ser>
          <c:idx val="1"/>
          <c:order val="1"/>
          <c:tx>
            <c:strRef>
              <c:f>Miesięczne!$AF$24</c:f>
              <c:strCache>
                <c:ptCount val="1"/>
                <c:pt idx="0">
                  <c:v>Częstość % (Nor.)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Miesięczne!$AF$26:$AF$41</c:f>
              <c:numCache>
                <c:formatCode>0.0%</c:formatCode>
                <c:ptCount val="16"/>
                <c:pt idx="0">
                  <c:v>1.0484517276278562E-5</c:v>
                </c:pt>
                <c:pt idx="1">
                  <c:v>1.3637893717003785E-4</c:v>
                </c:pt>
                <c:pt idx="2">
                  <c:v>1.2152821406655929E-3</c:v>
                </c:pt>
                <c:pt idx="3">
                  <c:v>7.424242840448775E-3</c:v>
                </c:pt>
                <c:pt idx="4">
                  <c:v>3.1114529698332859E-2</c:v>
                </c:pt>
                <c:pt idx="5">
                  <c:v>8.9508276813062684E-2</c:v>
                </c:pt>
                <c:pt idx="6">
                  <c:v>0.17682872830609592</c:v>
                </c:pt>
                <c:pt idx="7">
                  <c:v>0.23997638450842185</c:v>
                </c:pt>
                <c:pt idx="8">
                  <c:v>0.22375528138223821</c:v>
                </c:pt>
                <c:pt idx="9">
                  <c:v>0.14333512634598566</c:v>
                </c:pt>
                <c:pt idx="10">
                  <c:v>6.3068913919884229E-2</c:v>
                </c:pt>
                <c:pt idx="11">
                  <c:v>1.9054598004235701E-2</c:v>
                </c:pt>
                <c:pt idx="12">
                  <c:v>3.9507919875673148E-3</c:v>
                </c:pt>
                <c:pt idx="13">
                  <c:v>5.6182332597753959E-4</c:v>
                </c:pt>
                <c:pt idx="14">
                  <c:v>5.4757725236775912E-5</c:v>
                </c:pt>
                <c:pt idx="15">
                  <c:v>3.6551189259714789E-6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9CC-49D4-820B-0C67D5E8A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676448"/>
        <c:axId val="275662720"/>
      </c:lineChart>
      <c:catAx>
        <c:axId val="27567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5662720"/>
        <c:crosses val="autoZero"/>
        <c:auto val="1"/>
        <c:lblAlgn val="ctr"/>
        <c:lblOffset val="100"/>
        <c:noMultiLvlLbl val="0"/>
      </c:catAx>
      <c:valAx>
        <c:axId val="275662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567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2838966116891"/>
          <c:y val="5.3425865791165837E-2"/>
          <c:w val="0.77745561640185923"/>
          <c:h val="0.791387844382578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Miesięczne!$AD$24</c:f>
              <c:strCache>
                <c:ptCount val="1"/>
                <c:pt idx="0">
                  <c:v>Dystr. (Emp.)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Miesięczne!$Y$25:$Y$42</c:f>
              <c:numCache>
                <c:formatCode>#\ ##0.00\ "zł"</c:formatCode>
                <c:ptCount val="18"/>
                <c:pt idx="0">
                  <c:v>5835.7080793951163</c:v>
                </c:pt>
                <c:pt idx="1">
                  <c:v>6376.6469786460702</c:v>
                </c:pt>
                <c:pt idx="2">
                  <c:v>6917.5858778970241</c:v>
                </c:pt>
                <c:pt idx="3">
                  <c:v>7458.5247771479781</c:v>
                </c:pt>
                <c:pt idx="4">
                  <c:v>7999.463676398932</c:v>
                </c:pt>
                <c:pt idx="5">
                  <c:v>8540.4025756498868</c:v>
                </c:pt>
                <c:pt idx="6">
                  <c:v>9081.3414749008407</c:v>
                </c:pt>
                <c:pt idx="7">
                  <c:v>9622.2803741517946</c:v>
                </c:pt>
                <c:pt idx="8">
                  <c:v>10163.219273402749</c:v>
                </c:pt>
                <c:pt idx="9">
                  <c:v>10704.158172653702</c:v>
                </c:pt>
                <c:pt idx="10">
                  <c:v>11245.097071904656</c:v>
                </c:pt>
                <c:pt idx="11">
                  <c:v>11786.03597115561</c:v>
                </c:pt>
                <c:pt idx="12">
                  <c:v>12326.974870406564</c:v>
                </c:pt>
                <c:pt idx="13">
                  <c:v>12867.913769657518</c:v>
                </c:pt>
                <c:pt idx="14">
                  <c:v>13408.852668908472</c:v>
                </c:pt>
                <c:pt idx="15">
                  <c:v>13949.791568159426</c:v>
                </c:pt>
                <c:pt idx="16">
                  <c:v>14490.73046741038</c:v>
                </c:pt>
                <c:pt idx="17">
                  <c:v>15031.669366661334</c:v>
                </c:pt>
              </c:numCache>
            </c:numRef>
          </c:xVal>
          <c:yVal>
            <c:numRef>
              <c:f>Miesięczne!$AD$25:$AD$42</c:f>
              <c:numCache>
                <c:formatCode>0.0%</c:formatCode>
                <c:ptCount val="18"/>
                <c:pt idx="0">
                  <c:v>0</c:v>
                </c:pt>
                <c:pt idx="1">
                  <c:v>4.1841004184100415E-3</c:v>
                </c:pt>
                <c:pt idx="2">
                  <c:v>4.1841004184100415E-3</c:v>
                </c:pt>
                <c:pt idx="3">
                  <c:v>1.2552301255230124E-2</c:v>
                </c:pt>
                <c:pt idx="4">
                  <c:v>1.2552301255230124E-2</c:v>
                </c:pt>
                <c:pt idx="5">
                  <c:v>2.0920502092050208E-2</c:v>
                </c:pt>
                <c:pt idx="6">
                  <c:v>9.2050209205020925E-2</c:v>
                </c:pt>
                <c:pt idx="7">
                  <c:v>0.29288702928870292</c:v>
                </c:pt>
                <c:pt idx="8">
                  <c:v>0.55648535564853563</c:v>
                </c:pt>
                <c:pt idx="9">
                  <c:v>0.81171548117154813</c:v>
                </c:pt>
                <c:pt idx="10">
                  <c:v>0.96234309623430958</c:v>
                </c:pt>
                <c:pt idx="11">
                  <c:v>0.98326359832635979</c:v>
                </c:pt>
                <c:pt idx="12">
                  <c:v>0.98326359832635979</c:v>
                </c:pt>
                <c:pt idx="13">
                  <c:v>0.98744769874476979</c:v>
                </c:pt>
                <c:pt idx="14">
                  <c:v>0.99163179916317978</c:v>
                </c:pt>
                <c:pt idx="15">
                  <c:v>0.99581589958158978</c:v>
                </c:pt>
                <c:pt idx="16">
                  <c:v>0.99999999999999978</c:v>
                </c:pt>
                <c:pt idx="17">
                  <c:v>0.99999999999999978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51-4428-9B16-7CDBC571029F}"/>
            </c:ext>
          </c:extLst>
        </c:ser>
        <c:ser>
          <c:idx val="1"/>
          <c:order val="1"/>
          <c:tx>
            <c:strRef>
              <c:f>Miesięczne!$AE$24</c:f>
              <c:strCache>
                <c:ptCount val="1"/>
                <c:pt idx="0">
                  <c:v>Dystr. (Nor.)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Miesięczne!$Y$25:$Y$42</c:f>
              <c:numCache>
                <c:formatCode>#\ ##0.00\ "zł"</c:formatCode>
                <c:ptCount val="18"/>
                <c:pt idx="0">
                  <c:v>5835.7080793951163</c:v>
                </c:pt>
                <c:pt idx="1">
                  <c:v>6376.6469786460702</c:v>
                </c:pt>
                <c:pt idx="2">
                  <c:v>6917.5858778970241</c:v>
                </c:pt>
                <c:pt idx="3">
                  <c:v>7458.5247771479781</c:v>
                </c:pt>
                <c:pt idx="4">
                  <c:v>7999.463676398932</c:v>
                </c:pt>
                <c:pt idx="5">
                  <c:v>8540.4025756498868</c:v>
                </c:pt>
                <c:pt idx="6">
                  <c:v>9081.3414749008407</c:v>
                </c:pt>
                <c:pt idx="7">
                  <c:v>9622.2803741517946</c:v>
                </c:pt>
                <c:pt idx="8">
                  <c:v>10163.219273402749</c:v>
                </c:pt>
                <c:pt idx="9">
                  <c:v>10704.158172653702</c:v>
                </c:pt>
                <c:pt idx="10">
                  <c:v>11245.097071904656</c:v>
                </c:pt>
                <c:pt idx="11">
                  <c:v>11786.03597115561</c:v>
                </c:pt>
                <c:pt idx="12">
                  <c:v>12326.974870406564</c:v>
                </c:pt>
                <c:pt idx="13">
                  <c:v>12867.913769657518</c:v>
                </c:pt>
                <c:pt idx="14">
                  <c:v>13408.852668908472</c:v>
                </c:pt>
                <c:pt idx="15">
                  <c:v>13949.791568159426</c:v>
                </c:pt>
                <c:pt idx="16">
                  <c:v>14490.73046741038</c:v>
                </c:pt>
                <c:pt idx="17">
                  <c:v>15031.669366661334</c:v>
                </c:pt>
              </c:numCache>
            </c:numRef>
          </c:xVal>
          <c:yVal>
            <c:numRef>
              <c:f>Miesięczne!$AE$25:$AE$42</c:f>
              <c:numCache>
                <c:formatCode>0.0%</c:formatCode>
                <c:ptCount val="18"/>
                <c:pt idx="0">
                  <c:v>5.7212762956526411E-7</c:v>
                </c:pt>
                <c:pt idx="1">
                  <c:v>1.1056644905843826E-5</c:v>
                </c:pt>
                <c:pt idx="2">
                  <c:v>1.4743558207588168E-4</c:v>
                </c:pt>
                <c:pt idx="3">
                  <c:v>1.3627177227414746E-3</c:v>
                </c:pt>
                <c:pt idx="4">
                  <c:v>8.7869605631902496E-3</c:v>
                </c:pt>
                <c:pt idx="5">
                  <c:v>3.9901490261523107E-2</c:v>
                </c:pt>
                <c:pt idx="6">
                  <c:v>0.12940976707458579</c:v>
                </c:pt>
                <c:pt idx="7">
                  <c:v>0.30623849538068171</c:v>
                </c:pt>
                <c:pt idx="8">
                  <c:v>0.54621487988910356</c:v>
                </c:pt>
                <c:pt idx="9">
                  <c:v>0.76997016127134177</c:v>
                </c:pt>
                <c:pt idx="10">
                  <c:v>0.91330528761732743</c:v>
                </c:pt>
                <c:pt idx="11">
                  <c:v>0.97637420153721166</c:v>
                </c:pt>
                <c:pt idx="12">
                  <c:v>0.99542879954144736</c:v>
                </c:pt>
                <c:pt idx="13">
                  <c:v>0.99937959152901468</c:v>
                </c:pt>
                <c:pt idx="14">
                  <c:v>0.99994141485499222</c:v>
                </c:pt>
                <c:pt idx="15">
                  <c:v>0.99999617258022899</c:v>
                </c:pt>
                <c:pt idx="16">
                  <c:v>0.99999982769915496</c:v>
                </c:pt>
                <c:pt idx="17">
                  <c:v>0.99999999467086542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151-4428-9B16-7CDBC571029F}"/>
            </c:ext>
          </c:extLst>
        </c:ser>
        <c:ser>
          <c:idx val="2"/>
          <c:order val="2"/>
          <c:tx>
            <c:v>Seria pomocnicza</c:v>
          </c:tx>
          <c:spPr>
            <a:ln w="25400" cap="rnd">
              <a:solidFill>
                <a:srgbClr val="00B050"/>
              </a:solidFill>
              <a:round/>
              <a:headEnd type="arrow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5151-4428-9B16-7CDBC571029F}"/>
              </c:ext>
            </c:extLst>
          </c:dPt>
          <c:dLbls>
            <c:dLbl>
              <c:idx val="1"/>
              <c:layout>
                <c:manualLayout>
                  <c:x val="7.6404483866989351E-2"/>
                  <c:y val="-0.11333333333333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51-4428-9B16-7CDBC571029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51-4428-9B16-7CDBC57102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Miesięczne!$AH$73:$AJ$73</c:f>
              <c:numCache>
                <c:formatCode>#\ ##0.00\ "zł"</c:formatCode>
                <c:ptCount val="3"/>
                <c:pt idx="0" formatCode="_(&quot;zł&quot;* #\ ##0.00_);_(&quot;zł&quot;* \(#\ ##0.00\);_(&quot;zł&quot;* &quot;-&quot;??_);_(@_)">
                  <c:v>6376.6469786460702</c:v>
                </c:pt>
                <c:pt idx="1">
                  <c:v>10000</c:v>
                </c:pt>
                <c:pt idx="2">
                  <c:v>10000</c:v>
                </c:pt>
              </c:numCache>
            </c:numRef>
          </c:xVal>
          <c:yVal>
            <c:numRef>
              <c:f>Miesięczne!$AH$74:$AJ$74</c:f>
              <c:numCache>
                <c:formatCode>0.00%</c:formatCode>
                <c:ptCount val="3"/>
                <c:pt idx="0">
                  <c:v>0.47280334728033474</c:v>
                </c:pt>
                <c:pt idx="1">
                  <c:v>0.47280334728033474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151-4428-9B16-7CDBC5710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72368"/>
        <c:axId val="16754480"/>
      </c:scatterChart>
      <c:valAx>
        <c:axId val="16772368"/>
        <c:scaling>
          <c:orientation val="minMax"/>
          <c:max val="14490.730470000002"/>
          <c:min val="6376.646979000001"/>
        </c:scaling>
        <c:delete val="0"/>
        <c:axPos val="b"/>
        <c:numFmt formatCode="#\ ##0.00\ &quot;zł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54480"/>
        <c:crosses val="autoZero"/>
        <c:crossBetween val="midCat"/>
        <c:majorUnit val="2028.5208720000001"/>
      </c:valAx>
      <c:valAx>
        <c:axId val="1675448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72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3557060511469"/>
          <c:y val="5.5454207418499782E-2"/>
          <c:w val="0.77842858120101244"/>
          <c:h val="0.740026630889165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Miesięczne!$AG$24</c:f>
              <c:strCache>
                <c:ptCount val="1"/>
                <c:pt idx="0">
                  <c:v>Gęst. (Emp.)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Miesięczne!$Y$25:$Y$42</c:f>
              <c:numCache>
                <c:formatCode>#\ ##0.00\ "zł"</c:formatCode>
                <c:ptCount val="18"/>
                <c:pt idx="0">
                  <c:v>5835.7080793951163</c:v>
                </c:pt>
                <c:pt idx="1">
                  <c:v>6376.6469786460702</c:v>
                </c:pt>
                <c:pt idx="2">
                  <c:v>6917.5858778970241</c:v>
                </c:pt>
                <c:pt idx="3">
                  <c:v>7458.5247771479781</c:v>
                </c:pt>
                <c:pt idx="4">
                  <c:v>7999.463676398932</c:v>
                </c:pt>
                <c:pt idx="5">
                  <c:v>8540.4025756498868</c:v>
                </c:pt>
                <c:pt idx="6">
                  <c:v>9081.3414749008407</c:v>
                </c:pt>
                <c:pt idx="7">
                  <c:v>9622.2803741517946</c:v>
                </c:pt>
                <c:pt idx="8">
                  <c:v>10163.219273402749</c:v>
                </c:pt>
                <c:pt idx="9">
                  <c:v>10704.158172653702</c:v>
                </c:pt>
                <c:pt idx="10">
                  <c:v>11245.097071904656</c:v>
                </c:pt>
                <c:pt idx="11">
                  <c:v>11786.03597115561</c:v>
                </c:pt>
                <c:pt idx="12">
                  <c:v>12326.974870406564</c:v>
                </c:pt>
                <c:pt idx="13">
                  <c:v>12867.913769657518</c:v>
                </c:pt>
                <c:pt idx="14">
                  <c:v>13408.852668908472</c:v>
                </c:pt>
                <c:pt idx="15">
                  <c:v>13949.791568159426</c:v>
                </c:pt>
                <c:pt idx="16">
                  <c:v>14490.73046741038</c:v>
                </c:pt>
                <c:pt idx="17">
                  <c:v>15031.669366661334</c:v>
                </c:pt>
              </c:numCache>
            </c:numRef>
          </c:xVal>
          <c:yVal>
            <c:numRef>
              <c:f>Miesięczne!$AG$25:$AG$42</c:f>
              <c:numCache>
                <c:formatCode>0.00000000</c:formatCode>
                <c:ptCount val="18"/>
                <c:pt idx="1">
                  <c:v>1.3574865354449495E-7</c:v>
                </c:pt>
                <c:pt idx="2">
                  <c:v>1.2493657598920098E-6</c:v>
                </c:pt>
                <c:pt idx="3">
                  <c:v>7.9856754552849174E-6</c:v>
                </c:pt>
                <c:pt idx="4">
                  <c:v>3.5622112397672643E-5</c:v>
                </c:pt>
                <c:pt idx="5">
                  <c:v>1.1149392905411647E-4</c:v>
                </c:pt>
                <c:pt idx="6">
                  <c:v>2.4618030380876599E-4</c:v>
                </c:pt>
                <c:pt idx="7">
                  <c:v>3.8526080615728872E-4</c:v>
                </c:pt>
                <c:pt idx="8">
                  <c:v>4.2863590188540345E-4</c:v>
                </c:pt>
                <c:pt idx="9">
                  <c:v>3.393085690791875E-4</c:v>
                </c:pt>
                <c:pt idx="10">
                  <c:v>1.9078313701573378E-4</c:v>
                </c:pt>
                <c:pt idx="11">
                  <c:v>7.5908306869627574E-5</c:v>
                </c:pt>
                <c:pt idx="12">
                  <c:v>2.1264314716189685E-5</c:v>
                </c:pt>
                <c:pt idx="13">
                  <c:v>4.171095219620496E-6</c:v>
                </c:pt>
                <c:pt idx="14">
                  <c:v>5.6991746393918459E-7</c:v>
                </c:pt>
                <c:pt idx="15">
                  <c:v>5.3992090644278419E-8</c:v>
                </c:pt>
                <c:pt idx="16">
                  <c:v>3.5328302713319104E-9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76-46E2-9FCF-CDC9E44CD607}"/>
            </c:ext>
          </c:extLst>
        </c:ser>
        <c:ser>
          <c:idx val="1"/>
          <c:order val="1"/>
          <c:tx>
            <c:strRef>
              <c:f>Miesięczne!$AH$24</c:f>
              <c:strCache>
                <c:ptCount val="1"/>
                <c:pt idx="0">
                  <c:v>Gęst. (Nor.)</c:v>
                </c:pt>
              </c:strCache>
            </c:strRef>
          </c:tx>
          <c:spPr>
            <a:ln w="158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Miesięczne!$Y$25:$Y$42</c:f>
              <c:numCache>
                <c:formatCode>#\ ##0.00\ "zł"</c:formatCode>
                <c:ptCount val="18"/>
                <c:pt idx="0">
                  <c:v>5835.7080793951163</c:v>
                </c:pt>
                <c:pt idx="1">
                  <c:v>6376.6469786460702</c:v>
                </c:pt>
                <c:pt idx="2">
                  <c:v>6917.5858778970241</c:v>
                </c:pt>
                <c:pt idx="3">
                  <c:v>7458.5247771479781</c:v>
                </c:pt>
                <c:pt idx="4">
                  <c:v>7999.463676398932</c:v>
                </c:pt>
                <c:pt idx="5">
                  <c:v>8540.4025756498868</c:v>
                </c:pt>
                <c:pt idx="6">
                  <c:v>9081.3414749008407</c:v>
                </c:pt>
                <c:pt idx="7">
                  <c:v>9622.2803741517946</c:v>
                </c:pt>
                <c:pt idx="8">
                  <c:v>10163.219273402749</c:v>
                </c:pt>
                <c:pt idx="9">
                  <c:v>10704.158172653702</c:v>
                </c:pt>
                <c:pt idx="10">
                  <c:v>11245.097071904656</c:v>
                </c:pt>
                <c:pt idx="11">
                  <c:v>11786.03597115561</c:v>
                </c:pt>
                <c:pt idx="12">
                  <c:v>12326.974870406564</c:v>
                </c:pt>
                <c:pt idx="13">
                  <c:v>12867.913769657518</c:v>
                </c:pt>
                <c:pt idx="14">
                  <c:v>13408.852668908472</c:v>
                </c:pt>
                <c:pt idx="15">
                  <c:v>13949.791568159426</c:v>
                </c:pt>
                <c:pt idx="16">
                  <c:v>14490.73046741038</c:v>
                </c:pt>
                <c:pt idx="17">
                  <c:v>15031.669366661334</c:v>
                </c:pt>
              </c:numCache>
            </c:numRef>
          </c:xVal>
          <c:yVal>
            <c:numRef>
              <c:f>Miesięczne!$AH$25:$AH$42</c:f>
              <c:numCache>
                <c:formatCode>0.00000000</c:formatCode>
                <c:ptCount val="18"/>
                <c:pt idx="1">
                  <c:v>5.6725473145622144E-8</c:v>
                </c:pt>
                <c:pt idx="2">
                  <c:v>6.5582499713486615E-7</c:v>
                </c:pt>
                <c:pt idx="3">
                  <c:v>5.1455015124263808E-6</c:v>
                </c:pt>
                <c:pt idx="4">
                  <c:v>2.7396643564213226E-5</c:v>
                </c:pt>
                <c:pt idx="5">
                  <c:v>9.8991274089157473E-5</c:v>
                </c:pt>
                <c:pt idx="6">
                  <c:v>2.4273163072505559E-4</c:v>
                </c:pt>
                <c:pt idx="7">
                  <c:v>4.0391105354266598E-4</c:v>
                </c:pt>
                <c:pt idx="8">
                  <c:v>4.5611568622818413E-4</c:v>
                </c:pt>
                <c:pt idx="9">
                  <c:v>3.4953782808663472E-4</c:v>
                </c:pt>
                <c:pt idx="10">
                  <c:v>1.8177881315632055E-4</c:v>
                </c:pt>
                <c:pt idx="11">
                  <c:v>6.4153779769218576E-5</c:v>
                </c:pt>
                <c:pt idx="12">
                  <c:v>1.5364949579868713E-5</c:v>
                </c:pt>
                <c:pt idx="13">
                  <c:v>2.4972955030785899E-6</c:v>
                </c:pt>
                <c:pt idx="14">
                  <c:v>2.7544737374846001E-7</c:v>
                </c:pt>
                <c:pt idx="15">
                  <c:v>2.0617558805036684E-8</c:v>
                </c:pt>
                <c:pt idx="16">
                  <c:v>1.0472870973970333E-9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676-46E2-9FCF-CDC9E44CD607}"/>
            </c:ext>
          </c:extLst>
        </c:ser>
        <c:ser>
          <c:idx val="2"/>
          <c:order val="2"/>
          <c:tx>
            <c:v>Wartość bieżąca</c:v>
          </c:tx>
          <c:spPr>
            <a:ln w="19050" cap="rnd">
              <a:solidFill>
                <a:srgbClr val="00B050"/>
              </a:solidFill>
              <a:round/>
              <a:headEnd type="arrow"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76-46E2-9FCF-CDC9E44CD607}"/>
                </c:ext>
              </c:extLst>
            </c:dLbl>
            <c:numFmt formatCode="#,##0.00\ &quot;zł&quot;" sourceLinked="0"/>
            <c:spPr>
              <a:noFill/>
              <a:ln w="19050">
                <a:solidFill>
                  <a:srgbClr val="00B05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Miesięczne!$AM$67:$AN$67</c:f>
              <c:numCache>
                <c:formatCode>#\ ##0.00\ "zł"</c:formatCode>
                <c:ptCount val="2"/>
                <c:pt idx="0">
                  <c:v>10000</c:v>
                </c:pt>
                <c:pt idx="1">
                  <c:v>10000</c:v>
                </c:pt>
              </c:numCache>
            </c:numRef>
          </c:xVal>
          <c:yVal>
            <c:numRef>
              <c:f>Miesięczne!$AM$68:$AN$68</c:f>
              <c:numCache>
                <c:formatCode>General</c:formatCode>
                <c:ptCount val="2"/>
                <c:pt idx="0">
                  <c:v>0</c:v>
                </c:pt>
                <c:pt idx="1">
                  <c:v>5.0172725485100259E-4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676-46E2-9FCF-CDC9E44CD607}"/>
            </c:ext>
          </c:extLst>
        </c:ser>
        <c:ser>
          <c:idx val="3"/>
          <c:order val="3"/>
          <c:tx>
            <c:strRef>
              <c:f>Miesięczne!$W$10</c:f>
              <c:strCache>
                <c:ptCount val="1"/>
                <c:pt idx="0">
                  <c:v>Kwantyl kapitału 1,0%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  <a:headEnd type="arrow"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76-46E2-9FCF-CDC9E44CD607}"/>
                </c:ext>
              </c:extLst>
            </c:dLbl>
            <c:dLbl>
              <c:idx val="1"/>
              <c:numFmt formatCode="#,##0.00\ &quot;zł&quot;" sourceLinked="0"/>
              <c:spPr>
                <a:noFill/>
                <a:ln w="19050"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676-46E2-9FCF-CDC9E44CD607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Miesięczne!$AM$71:$AN$71</c:f>
              <c:numCache>
                <c:formatCode>_("zł"* #\ ##0.00_);_("zł"* \(#\ ##0.00\);_("zł"* "-"??_);_(@_)</c:formatCode>
                <c:ptCount val="2"/>
                <c:pt idx="0">
                  <c:v>7730.5688380487491</c:v>
                </c:pt>
                <c:pt idx="1">
                  <c:v>7730.5688380487491</c:v>
                </c:pt>
              </c:numCache>
            </c:numRef>
          </c:xVal>
          <c:yVal>
            <c:numRef>
              <c:f>Miesięczne!$AM$72:$AN$72</c:f>
              <c:numCache>
                <c:formatCode>General</c:formatCode>
                <c:ptCount val="2"/>
                <c:pt idx="0">
                  <c:v>0</c:v>
                </c:pt>
                <c:pt idx="1">
                  <c:v>5.0172725485100259E-4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676-46E2-9FCF-CDC9E44CD607}"/>
            </c:ext>
          </c:extLst>
        </c:ser>
        <c:ser>
          <c:idx val="4"/>
          <c:order val="4"/>
          <c:tx>
            <c:strRef>
              <c:f>Miesięczne!$AL$74</c:f>
              <c:strCache>
                <c:ptCount val="1"/>
                <c:pt idx="0">
                  <c:v>VaR 2 269,43 zł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  <a:headEnd type="none"/>
              <a:tailEnd type="arrow"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76-46E2-9FCF-CDC9E44CD6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76-46E2-9FCF-CDC9E44CD607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Miesięczne!$AM$75:$AO$75</c:f>
              <c:numCache>
                <c:formatCode>#\ ##0.00\ "zł"</c:formatCode>
                <c:ptCount val="3"/>
                <c:pt idx="0">
                  <c:v>10000</c:v>
                </c:pt>
                <c:pt idx="1">
                  <c:v>8865.2844190243741</c:v>
                </c:pt>
                <c:pt idx="2">
                  <c:v>7730.5688380487491</c:v>
                </c:pt>
              </c:numCache>
            </c:numRef>
          </c:xVal>
          <c:yVal>
            <c:numRef>
              <c:f>Miesięczne!$AM$76:$AO$76</c:f>
              <c:numCache>
                <c:formatCode>General</c:formatCode>
                <c:ptCount val="3"/>
                <c:pt idx="0">
                  <c:v>1.6724241828366753E-4</c:v>
                </c:pt>
                <c:pt idx="1">
                  <c:v>1.6724241828366753E-4</c:v>
                </c:pt>
                <c:pt idx="2">
                  <c:v>1.6724241828366753E-4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8676-46E2-9FCF-CDC9E44CD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72368"/>
        <c:axId val="16754480"/>
      </c:scatterChart>
      <c:valAx>
        <c:axId val="16772368"/>
        <c:scaling>
          <c:orientation val="minMax"/>
          <c:max val="14490.730470000002"/>
          <c:min val="6376.646979000001"/>
        </c:scaling>
        <c:delete val="0"/>
        <c:axPos val="b"/>
        <c:numFmt formatCode="#,##0.00\ &quot;zł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54480"/>
        <c:crosses val="autoZero"/>
        <c:crossBetween val="midCat"/>
        <c:majorUnit val="2028.5208720000001"/>
      </c:valAx>
      <c:valAx>
        <c:axId val="16754480"/>
        <c:scaling>
          <c:orientation val="minMax"/>
          <c:min val="0"/>
        </c:scaling>
        <c:delete val="0"/>
        <c:axPos val="l"/>
        <c:numFmt formatCode="0.0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772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 cap="flat" cmpd="sng" algn="ctr">
      <a:noFill/>
      <a:round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8009389772783"/>
          <c:y val="5.5454207418499782E-2"/>
          <c:w val="0.77708405790839929"/>
          <c:h val="0.83597734765720333"/>
        </c:manualLayout>
      </c:layout>
      <c:scatterChart>
        <c:scatterStyle val="lineMarker"/>
        <c:varyColors val="0"/>
        <c:ser>
          <c:idx val="0"/>
          <c:order val="0"/>
          <c:tx>
            <c:strRef>
              <c:f>Miesięczne!$F$3</c:f>
              <c:strCache>
                <c:ptCount val="1"/>
                <c:pt idx="0">
                  <c:v>PEO | 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2324520693191497"/>
                  <c:y val="5.4886033982594279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</c:trendlineLbl>
          </c:trendline>
          <c:xVal>
            <c:numRef>
              <c:f>Miesięczne!$G$4:$G$242</c:f>
              <c:numCache>
                <c:formatCode>_("zł"* #\ ##0.00_);_("zł"* \(#\ ##0.00\);_("zł"* "-"??_);_(@_)</c:formatCode>
                <c:ptCount val="239"/>
                <c:pt idx="0">
                  <c:v>9500.6301909963477</c:v>
                </c:pt>
                <c:pt idx="1">
                  <c:v>10387.852152201865</c:v>
                </c:pt>
                <c:pt idx="2">
                  <c:v>10236.623223524788</c:v>
                </c:pt>
                <c:pt idx="3">
                  <c:v>8922.0296475435534</c:v>
                </c:pt>
                <c:pt idx="4">
                  <c:v>9412.9246920131391</c:v>
                </c:pt>
                <c:pt idx="5">
                  <c:v>9752.7177432256394</c:v>
                </c:pt>
                <c:pt idx="6">
                  <c:v>9288.007436279986</c:v>
                </c:pt>
                <c:pt idx="7">
                  <c:v>11552.150438161238</c:v>
                </c:pt>
                <c:pt idx="8">
                  <c:v>10218.328213042909</c:v>
                </c:pt>
                <c:pt idx="9">
                  <c:v>9918.852102792087</c:v>
                </c:pt>
                <c:pt idx="10">
                  <c:v>11537.54435362227</c:v>
                </c:pt>
                <c:pt idx="11">
                  <c:v>9511.7912194636065</c:v>
                </c:pt>
                <c:pt idx="12">
                  <c:v>9834.9325199952873</c:v>
                </c:pt>
                <c:pt idx="13">
                  <c:v>10063.687909279668</c:v>
                </c:pt>
                <c:pt idx="14">
                  <c:v>10344.462739963365</c:v>
                </c:pt>
                <c:pt idx="15">
                  <c:v>9073.0038995077666</c:v>
                </c:pt>
                <c:pt idx="16">
                  <c:v>9094.406358108632</c:v>
                </c:pt>
                <c:pt idx="17">
                  <c:v>10407.666800954476</c:v>
                </c:pt>
                <c:pt idx="18">
                  <c:v>9526.1951197725139</c:v>
                </c:pt>
                <c:pt idx="19">
                  <c:v>11012.635477796097</c:v>
                </c:pt>
                <c:pt idx="20">
                  <c:v>10404.237504612152</c:v>
                </c:pt>
                <c:pt idx="21">
                  <c:v>9797.9935756228315</c:v>
                </c:pt>
                <c:pt idx="22">
                  <c:v>9636.7293811383261</c:v>
                </c:pt>
                <c:pt idx="23">
                  <c:v>9949.9451057436727</c:v>
                </c:pt>
                <c:pt idx="24">
                  <c:v>9988.3125839352469</c:v>
                </c:pt>
                <c:pt idx="25">
                  <c:v>10363.67864877829</c:v>
                </c:pt>
                <c:pt idx="26">
                  <c:v>10732.548843602293</c:v>
                </c:pt>
                <c:pt idx="27">
                  <c:v>10446.342228378766</c:v>
                </c:pt>
                <c:pt idx="28">
                  <c:v>11261.485535574668</c:v>
                </c:pt>
                <c:pt idx="29">
                  <c:v>11850.669006848364</c:v>
                </c:pt>
                <c:pt idx="30">
                  <c:v>9059.911980990144</c:v>
                </c:pt>
                <c:pt idx="31">
                  <c:v>10689.687281756809</c:v>
                </c:pt>
                <c:pt idx="32">
                  <c:v>9306.9005066856371</c:v>
                </c:pt>
                <c:pt idx="33">
                  <c:v>10826.040610456801</c:v>
                </c:pt>
                <c:pt idx="34">
                  <c:v>10541.351866705732</c:v>
                </c:pt>
                <c:pt idx="35">
                  <c:v>10624.544361011884</c:v>
                </c:pt>
                <c:pt idx="36">
                  <c:v>10236.813778256188</c:v>
                </c:pt>
                <c:pt idx="37">
                  <c:v>10181.943100364055</c:v>
                </c:pt>
                <c:pt idx="38">
                  <c:v>9713.3440858445392</c:v>
                </c:pt>
                <c:pt idx="39">
                  <c:v>10144.69855174371</c:v>
                </c:pt>
                <c:pt idx="40">
                  <c:v>9867.637049934654</c:v>
                </c:pt>
                <c:pt idx="41">
                  <c:v>10256.809536101015</c:v>
                </c:pt>
                <c:pt idx="42">
                  <c:v>10424.353939073895</c:v>
                </c:pt>
                <c:pt idx="43">
                  <c:v>10059.957732766605</c:v>
                </c:pt>
                <c:pt idx="44">
                  <c:v>10002.124370065267</c:v>
                </c:pt>
                <c:pt idx="45">
                  <c:v>10476.505130837335</c:v>
                </c:pt>
                <c:pt idx="46">
                  <c:v>9758.5241138000165</c:v>
                </c:pt>
                <c:pt idx="47">
                  <c:v>10885.430692878852</c:v>
                </c:pt>
                <c:pt idx="48">
                  <c:v>9637.2439873473631</c:v>
                </c:pt>
                <c:pt idx="49">
                  <c:v>9466.5928319171489</c:v>
                </c:pt>
                <c:pt idx="50">
                  <c:v>10360.585117922335</c:v>
                </c:pt>
                <c:pt idx="51">
                  <c:v>10593.656989874513</c:v>
                </c:pt>
                <c:pt idx="52">
                  <c:v>10746.926630923934</c:v>
                </c:pt>
                <c:pt idx="53">
                  <c:v>10300.837813605356</c:v>
                </c:pt>
                <c:pt idx="54">
                  <c:v>10776.96616854194</c:v>
                </c:pt>
                <c:pt idx="55">
                  <c:v>9474.3381891767167</c:v>
                </c:pt>
                <c:pt idx="56">
                  <c:v>10593.82845580245</c:v>
                </c:pt>
                <c:pt idx="57">
                  <c:v>10493.631746649336</c:v>
                </c:pt>
                <c:pt idx="58">
                  <c:v>10633.159928990359</c:v>
                </c:pt>
                <c:pt idx="59">
                  <c:v>10264.034510723843</c:v>
                </c:pt>
                <c:pt idx="60">
                  <c:v>10351.543197166859</c:v>
                </c:pt>
                <c:pt idx="61">
                  <c:v>10939.401247628684</c:v>
                </c:pt>
                <c:pt idx="62">
                  <c:v>9007.6047874250544</c:v>
                </c:pt>
                <c:pt idx="63">
                  <c:v>10255.448852195943</c:v>
                </c:pt>
                <c:pt idx="64">
                  <c:v>11291.758314757681</c:v>
                </c:pt>
                <c:pt idx="65">
                  <c:v>9448.3918692490879</c:v>
                </c:pt>
                <c:pt idx="66">
                  <c:v>10158.936243320964</c:v>
                </c:pt>
                <c:pt idx="67">
                  <c:v>10750.377390613472</c:v>
                </c:pt>
                <c:pt idx="68">
                  <c:v>10606.485479780651</c:v>
                </c:pt>
                <c:pt idx="69">
                  <c:v>10036.133568782188</c:v>
                </c:pt>
                <c:pt idx="70">
                  <c:v>10822.486005260673</c:v>
                </c:pt>
                <c:pt idx="71">
                  <c:v>9512.8679334507633</c:v>
                </c:pt>
                <c:pt idx="72">
                  <c:v>11083.652534469868</c:v>
                </c:pt>
                <c:pt idx="73">
                  <c:v>10396.508624136455</c:v>
                </c:pt>
                <c:pt idx="74">
                  <c:v>10628.805043014438</c:v>
                </c:pt>
                <c:pt idx="75">
                  <c:v>10395.11626480152</c:v>
                </c:pt>
                <c:pt idx="76">
                  <c:v>9635.7016058367644</c:v>
                </c:pt>
                <c:pt idx="77">
                  <c:v>9525.5887734508142</c:v>
                </c:pt>
                <c:pt idx="78">
                  <c:v>9953.6685138804842</c:v>
                </c:pt>
                <c:pt idx="79">
                  <c:v>10456.791493633311</c:v>
                </c:pt>
                <c:pt idx="80">
                  <c:v>8978.8440670716736</c:v>
                </c:pt>
                <c:pt idx="81">
                  <c:v>9817.9614433939114</c:v>
                </c:pt>
                <c:pt idx="82">
                  <c:v>8580.2492430164348</c:v>
                </c:pt>
                <c:pt idx="83">
                  <c:v>9952.7098630722248</c:v>
                </c:pt>
                <c:pt idx="84">
                  <c:v>10102.962838264384</c:v>
                </c:pt>
                <c:pt idx="85">
                  <c:v>9725.1688664960129</c:v>
                </c:pt>
                <c:pt idx="86">
                  <c:v>9985.5649171803179</c:v>
                </c:pt>
                <c:pt idx="87">
                  <c:v>8825.0572661524875</c:v>
                </c:pt>
                <c:pt idx="88">
                  <c:v>10306.10285736506</c:v>
                </c:pt>
                <c:pt idx="89">
                  <c:v>9546.2884794061192</c:v>
                </c:pt>
                <c:pt idx="90">
                  <c:v>9230.6419180965277</c:v>
                </c:pt>
                <c:pt idx="91">
                  <c:v>7599.4519272197867</c:v>
                </c:pt>
                <c:pt idx="92">
                  <c:v>9553.8276795870006</c:v>
                </c:pt>
                <c:pt idx="93">
                  <c:v>10036.306537756956</c:v>
                </c:pt>
                <c:pt idx="94">
                  <c:v>9065.9820923587704</c:v>
                </c:pt>
                <c:pt idx="95">
                  <c:v>8786.894277589181</c:v>
                </c:pt>
                <c:pt idx="96">
                  <c:v>11081.241816807125</c:v>
                </c:pt>
                <c:pt idx="97">
                  <c:v>12072.923644018789</c:v>
                </c:pt>
                <c:pt idx="98">
                  <c:v>10104.794855713233</c:v>
                </c:pt>
                <c:pt idx="99">
                  <c:v>10373.874165748721</c:v>
                </c:pt>
                <c:pt idx="100">
                  <c:v>11592.064170419804</c:v>
                </c:pt>
                <c:pt idx="101">
                  <c:v>10763.685450869069</c:v>
                </c:pt>
                <c:pt idx="102">
                  <c:v>9901.3300030562659</c:v>
                </c:pt>
                <c:pt idx="103">
                  <c:v>10225.46387335918</c:v>
                </c:pt>
                <c:pt idx="104">
                  <c:v>10300.27896615974</c:v>
                </c:pt>
                <c:pt idx="105">
                  <c:v>10102.194206889582</c:v>
                </c:pt>
                <c:pt idx="106">
                  <c:v>10018.081328464963</c:v>
                </c:pt>
                <c:pt idx="107">
                  <c:v>9663.0660811866692</c:v>
                </c:pt>
                <c:pt idx="108">
                  <c:v>10965.651043954056</c:v>
                </c:pt>
                <c:pt idx="109">
                  <c:v>10199.945814142508</c:v>
                </c:pt>
                <c:pt idx="110">
                  <c:v>9592.310463977532</c:v>
                </c:pt>
                <c:pt idx="111">
                  <c:v>9485.2889831712437</c:v>
                </c:pt>
                <c:pt idx="112">
                  <c:v>10779.894649996826</c:v>
                </c:pt>
                <c:pt idx="113">
                  <c:v>9941.3536419661523</c:v>
                </c:pt>
                <c:pt idx="114">
                  <c:v>10715.625433784524</c:v>
                </c:pt>
                <c:pt idx="115">
                  <c:v>10219.485409198545</c:v>
                </c:pt>
                <c:pt idx="116">
                  <c:v>9812.1268624431104</c:v>
                </c:pt>
                <c:pt idx="117">
                  <c:v>10469.309917072063</c:v>
                </c:pt>
                <c:pt idx="118">
                  <c:v>9929.8482561874716</c:v>
                </c:pt>
                <c:pt idx="119">
                  <c:v>10081.462339651835</c:v>
                </c:pt>
                <c:pt idx="120">
                  <c:v>10250.083559612131</c:v>
                </c:pt>
                <c:pt idx="121">
                  <c:v>10262.498350599622</c:v>
                </c:pt>
                <c:pt idx="122">
                  <c:v>10003.325402757664</c:v>
                </c:pt>
                <c:pt idx="123">
                  <c:v>9677.9149719513662</c:v>
                </c:pt>
                <c:pt idx="124">
                  <c:v>9739.3893051565683</c:v>
                </c:pt>
                <c:pt idx="125">
                  <c:v>8954.4061487132312</c:v>
                </c:pt>
                <c:pt idx="126">
                  <c:v>9063.6174464821743</c:v>
                </c:pt>
                <c:pt idx="127">
                  <c:v>10755.684468397845</c:v>
                </c:pt>
                <c:pt idx="128">
                  <c:v>9597.0327006418247</c:v>
                </c:pt>
                <c:pt idx="129">
                  <c:v>9517.3462015360237</c:v>
                </c:pt>
                <c:pt idx="130">
                  <c:v>10886.360154316588</c:v>
                </c:pt>
                <c:pt idx="131">
                  <c:v>10154.613923316088</c:v>
                </c:pt>
                <c:pt idx="132">
                  <c:v>9929.4066127613805</c:v>
                </c:pt>
                <c:pt idx="133">
                  <c:v>9759.2492432239105</c:v>
                </c:pt>
                <c:pt idx="134">
                  <c:v>9384.1953734017152</c:v>
                </c:pt>
                <c:pt idx="135">
                  <c:v>10798.363108231608</c:v>
                </c:pt>
                <c:pt idx="136">
                  <c:v>9841.4711959163851</c:v>
                </c:pt>
                <c:pt idx="137">
                  <c:v>10350.976784879758</c:v>
                </c:pt>
                <c:pt idx="138">
                  <c:v>10521.061818843076</c:v>
                </c:pt>
                <c:pt idx="139">
                  <c:v>9884.002696856709</c:v>
                </c:pt>
                <c:pt idx="140">
                  <c:v>10412.259867821478</c:v>
                </c:pt>
                <c:pt idx="141">
                  <c:v>10543.344246795605</c:v>
                </c:pt>
                <c:pt idx="142">
                  <c:v>9869.272590163755</c:v>
                </c:pt>
                <c:pt idx="143">
                  <c:v>9880.4892810975198</c:v>
                </c:pt>
                <c:pt idx="144">
                  <c:v>9755.2331053604594</c:v>
                </c:pt>
                <c:pt idx="145">
                  <c:v>9781.740191111061</c:v>
                </c:pt>
                <c:pt idx="146">
                  <c:v>10825.176655681398</c:v>
                </c:pt>
                <c:pt idx="147">
                  <c:v>9360.2208410014246</c:v>
                </c:pt>
                <c:pt idx="148">
                  <c:v>10486.696661444061</c:v>
                </c:pt>
                <c:pt idx="149">
                  <c:v>10414.768895049936</c:v>
                </c:pt>
                <c:pt idx="150">
                  <c:v>10292.574600005975</c:v>
                </c:pt>
                <c:pt idx="151">
                  <c:v>10657.234276671732</c:v>
                </c:pt>
                <c:pt idx="152">
                  <c:v>10204.639767377395</c:v>
                </c:pt>
                <c:pt idx="153">
                  <c:v>9374.7103778108321</c:v>
                </c:pt>
                <c:pt idx="154">
                  <c:v>9911.7389841910535</c:v>
                </c:pt>
                <c:pt idx="155">
                  <c:v>10586.188397337799</c:v>
                </c:pt>
                <c:pt idx="156">
                  <c:v>9732.8014747831767</c:v>
                </c:pt>
                <c:pt idx="157">
                  <c:v>9908.2168891998172</c:v>
                </c:pt>
                <c:pt idx="158">
                  <c:v>10033.569223612461</c:v>
                </c:pt>
                <c:pt idx="159">
                  <c:v>9974.6422732108294</c:v>
                </c:pt>
                <c:pt idx="160">
                  <c:v>9634.5774155125637</c:v>
                </c:pt>
                <c:pt idx="161">
                  <c:v>10366.058238363838</c:v>
                </c:pt>
                <c:pt idx="162">
                  <c:v>10580.274026162564</c:v>
                </c:pt>
                <c:pt idx="163">
                  <c:v>9830.7171942131154</c:v>
                </c:pt>
                <c:pt idx="164">
                  <c:v>9869.7839723682737</c:v>
                </c:pt>
                <c:pt idx="165">
                  <c:v>9656.1331919296226</c:v>
                </c:pt>
                <c:pt idx="166">
                  <c:v>10133.481587861228</c:v>
                </c:pt>
                <c:pt idx="167">
                  <c:v>10230.665042428955</c:v>
                </c:pt>
                <c:pt idx="168">
                  <c:v>10147.663758641203</c:v>
                </c:pt>
                <c:pt idx="169">
                  <c:v>10441.174295617117</c:v>
                </c:pt>
                <c:pt idx="170">
                  <c:v>9832.5179376139495</c:v>
                </c:pt>
                <c:pt idx="171">
                  <c:v>9603.3245101589564</c:v>
                </c:pt>
                <c:pt idx="172">
                  <c:v>9891.608652556266</c:v>
                </c:pt>
                <c:pt idx="173">
                  <c:v>9721.2258208100175</c:v>
                </c:pt>
                <c:pt idx="174">
                  <c:v>9716.1116980802399</c:v>
                </c:pt>
                <c:pt idx="175">
                  <c:v>10089.726779487801</c:v>
                </c:pt>
                <c:pt idx="176">
                  <c:v>9531.3979151271142</c:v>
                </c:pt>
                <c:pt idx="177">
                  <c:v>9697.6933131396218</c:v>
                </c:pt>
                <c:pt idx="178">
                  <c:v>9531.4282836691036</c:v>
                </c:pt>
                <c:pt idx="179">
                  <c:v>10257.448343363802</c:v>
                </c:pt>
                <c:pt idx="180">
                  <c:v>10789.574532762172</c:v>
                </c:pt>
                <c:pt idx="181">
                  <c:v>9719.4136361920828</c:v>
                </c:pt>
                <c:pt idx="182">
                  <c:v>9622.6354104855818</c:v>
                </c:pt>
                <c:pt idx="183">
                  <c:v>9761.0120375227798</c:v>
                </c:pt>
                <c:pt idx="184">
                  <c:v>10318.041732320593</c:v>
                </c:pt>
                <c:pt idx="185">
                  <c:v>10381.917762647785</c:v>
                </c:pt>
                <c:pt idx="186">
                  <c:v>9822.643532609718</c:v>
                </c:pt>
                <c:pt idx="187">
                  <c:v>10440.45081081127</c:v>
                </c:pt>
                <c:pt idx="188">
                  <c:v>9890.1193682514622</c:v>
                </c:pt>
                <c:pt idx="189">
                  <c:v>10644.894633004955</c:v>
                </c:pt>
                <c:pt idx="190">
                  <c:v>10672.080995431661</c:v>
                </c:pt>
                <c:pt idx="191">
                  <c:v>10555.480921315637</c:v>
                </c:pt>
                <c:pt idx="192">
                  <c:v>9933.2662897336668</c:v>
                </c:pt>
                <c:pt idx="193">
                  <c:v>10644.649551184388</c:v>
                </c:pt>
                <c:pt idx="194">
                  <c:v>9748.154581685716</c:v>
                </c:pt>
                <c:pt idx="195">
                  <c:v>10154.145130963203</c:v>
                </c:pt>
                <c:pt idx="196">
                  <c:v>10258.512355953191</c:v>
                </c:pt>
                <c:pt idx="197">
                  <c:v>10379.897935579023</c:v>
                </c:pt>
                <c:pt idx="198">
                  <c:v>9894.7159591810614</c:v>
                </c:pt>
                <c:pt idx="199">
                  <c:v>10089.731339504047</c:v>
                </c:pt>
                <c:pt idx="200">
                  <c:v>9625.9614158726145</c:v>
                </c:pt>
                <c:pt idx="201">
                  <c:v>10209.142139108533</c:v>
                </c:pt>
                <c:pt idx="202">
                  <c:v>10361.114858611179</c:v>
                </c:pt>
                <c:pt idx="203">
                  <c:v>9342.1483138745552</c:v>
                </c:pt>
                <c:pt idx="204">
                  <c:v>9461.0067098648724</c:v>
                </c:pt>
                <c:pt idx="205">
                  <c:v>10266.376965614445</c:v>
                </c:pt>
                <c:pt idx="206">
                  <c:v>9557.8806543232167</c:v>
                </c:pt>
                <c:pt idx="207">
                  <c:v>9768.1168477829178</c:v>
                </c:pt>
                <c:pt idx="208">
                  <c:v>10716.659839683858</c:v>
                </c:pt>
                <c:pt idx="209">
                  <c:v>10039.458365929024</c:v>
                </c:pt>
                <c:pt idx="210">
                  <c:v>9796.2960132941134</c:v>
                </c:pt>
                <c:pt idx="211">
                  <c:v>9379.047918126329</c:v>
                </c:pt>
                <c:pt idx="212">
                  <c:v>10522.606829424918</c:v>
                </c:pt>
                <c:pt idx="213">
                  <c:v>9911.8797032269085</c:v>
                </c:pt>
                <c:pt idx="214">
                  <c:v>10464.01400577218</c:v>
                </c:pt>
                <c:pt idx="215">
                  <c:v>9923.1837305619483</c:v>
                </c:pt>
                <c:pt idx="216">
                  <c:v>9960.6585235970397</c:v>
                </c:pt>
                <c:pt idx="217">
                  <c:v>10080.02107661339</c:v>
                </c:pt>
                <c:pt idx="218">
                  <c:v>9628.3096823536252</c:v>
                </c:pt>
                <c:pt idx="219">
                  <c:v>10393.279565946785</c:v>
                </c:pt>
                <c:pt idx="220">
                  <c:v>9914.1299105145372</c:v>
                </c:pt>
                <c:pt idx="221">
                  <c:v>9508.7915992130129</c:v>
                </c:pt>
                <c:pt idx="222">
                  <c:v>10102.357210220107</c:v>
                </c:pt>
                <c:pt idx="223">
                  <c:v>10080.725327676231</c:v>
                </c:pt>
                <c:pt idx="224">
                  <c:v>9951.3905642176542</c:v>
                </c:pt>
                <c:pt idx="225">
                  <c:v>10057.517859335321</c:v>
                </c:pt>
                <c:pt idx="226">
                  <c:v>9800.8727907031425</c:v>
                </c:pt>
                <c:pt idx="227">
                  <c:v>8693.6196030893461</c:v>
                </c:pt>
                <c:pt idx="228">
                  <c:v>8447.1474661167376</c:v>
                </c:pt>
                <c:pt idx="229">
                  <c:v>11079.260303157122</c:v>
                </c:pt>
                <c:pt idx="230">
                  <c:v>10435.986729405642</c:v>
                </c:pt>
                <c:pt idx="231">
                  <c:v>10299.522270362726</c:v>
                </c:pt>
                <c:pt idx="232">
                  <c:v>10181.3607127172</c:v>
                </c:pt>
                <c:pt idx="233">
                  <c:v>10230.103494956027</c:v>
                </c:pt>
                <c:pt idx="234">
                  <c:v>9570.4157220346151</c:v>
                </c:pt>
                <c:pt idx="235">
                  <c:v>8924.6335824857088</c:v>
                </c:pt>
                <c:pt idx="236">
                  <c:v>11936.929990897541</c:v>
                </c:pt>
                <c:pt idx="237">
                  <c:v>10833.289481558033</c:v>
                </c:pt>
                <c:pt idx="238">
                  <c:v>9991.7300648267519</c:v>
                </c:pt>
              </c:numCache>
            </c:numRef>
          </c:xVal>
          <c:yVal>
            <c:numRef>
              <c:f>Miesięczne!$H$4:$H$242</c:f>
              <c:numCache>
                <c:formatCode>_("zł"* #\ ##0.00_);_("zł"* \(#\ ##0.00\);_("zł"* "-"??_);_(@_)</c:formatCode>
                <c:ptCount val="239"/>
                <c:pt idx="0">
                  <c:v>9714.9197678388518</c:v>
                </c:pt>
                <c:pt idx="1">
                  <c:v>10307.795935102209</c:v>
                </c:pt>
                <c:pt idx="2">
                  <c:v>10761.428530840698</c:v>
                </c:pt>
                <c:pt idx="3">
                  <c:v>9528.7377564221024</c:v>
                </c:pt>
                <c:pt idx="4">
                  <c:v>10159.592153385793</c:v>
                </c:pt>
                <c:pt idx="5">
                  <c:v>9613.0140722155575</c:v>
                </c:pt>
                <c:pt idx="6">
                  <c:v>9777.0149507787446</c:v>
                </c:pt>
                <c:pt idx="7">
                  <c:v>11509.154745669268</c:v>
                </c:pt>
                <c:pt idx="8">
                  <c:v>10370.865268253327</c:v>
                </c:pt>
                <c:pt idx="9">
                  <c:v>10204.691868238726</c:v>
                </c:pt>
                <c:pt idx="10">
                  <c:v>13078.590656788243</c:v>
                </c:pt>
                <c:pt idx="11">
                  <c:v>9951.548269581057</c:v>
                </c:pt>
                <c:pt idx="12">
                  <c:v>9952.4105868140723</c:v>
                </c:pt>
                <c:pt idx="13">
                  <c:v>10628.057527494759</c:v>
                </c:pt>
                <c:pt idx="14">
                  <c:v>10045.164304625447</c:v>
                </c:pt>
                <c:pt idx="15">
                  <c:v>8434.4530577088735</c:v>
                </c:pt>
                <c:pt idx="16">
                  <c:v>8862.1788325640282</c:v>
                </c:pt>
                <c:pt idx="17">
                  <c:v>10666.267198266922</c:v>
                </c:pt>
                <c:pt idx="18">
                  <c:v>9568.5147573570721</c:v>
                </c:pt>
                <c:pt idx="19">
                  <c:v>11412.442136163487</c:v>
                </c:pt>
                <c:pt idx="20">
                  <c:v>10124.25801345469</c:v>
                </c:pt>
                <c:pt idx="21">
                  <c:v>9702.7439024390242</c:v>
                </c:pt>
                <c:pt idx="22">
                  <c:v>9005.3779684573092</c:v>
                </c:pt>
                <c:pt idx="23">
                  <c:v>10364.132501286094</c:v>
                </c:pt>
                <c:pt idx="24">
                  <c:v>9874.3984289013097</c:v>
                </c:pt>
                <c:pt idx="25">
                  <c:v>9817.2877281171441</c:v>
                </c:pt>
                <c:pt idx="26">
                  <c:v>10782.742269418288</c:v>
                </c:pt>
                <c:pt idx="27">
                  <c:v>10955.094456488077</c:v>
                </c:pt>
                <c:pt idx="28">
                  <c:v>10642.84502742127</c:v>
                </c:pt>
                <c:pt idx="29">
                  <c:v>11768.487037824054</c:v>
                </c:pt>
                <c:pt idx="30">
                  <c:v>8892.85123158639</c:v>
                </c:pt>
                <c:pt idx="31">
                  <c:v>10222.162061555642</c:v>
                </c:pt>
                <c:pt idx="32">
                  <c:v>9043.2681166617022</c:v>
                </c:pt>
                <c:pt idx="33">
                  <c:v>10385.108174396895</c:v>
                </c:pt>
                <c:pt idx="34">
                  <c:v>10694.772462899644</c:v>
                </c:pt>
                <c:pt idx="35">
                  <c:v>10821.852340145024</c:v>
                </c:pt>
                <c:pt idx="36">
                  <c:v>10400.505581189942</c:v>
                </c:pt>
                <c:pt idx="37">
                  <c:v>9614.9171998770089</c:v>
                </c:pt>
                <c:pt idx="38">
                  <c:v>9919.8988837620109</c:v>
                </c:pt>
                <c:pt idx="39">
                  <c:v>9960.0865814156987</c:v>
                </c:pt>
                <c:pt idx="40">
                  <c:v>9190.2097686533816</c:v>
                </c:pt>
                <c:pt idx="41">
                  <c:v>10308.417327720663</c:v>
                </c:pt>
                <c:pt idx="42">
                  <c:v>10256.564604822179</c:v>
                </c:pt>
                <c:pt idx="43">
                  <c:v>10750.122931967073</c:v>
                </c:pt>
                <c:pt idx="44">
                  <c:v>9806.2621731688596</c:v>
                </c:pt>
                <c:pt idx="45">
                  <c:v>10908.831008591762</c:v>
                </c:pt>
                <c:pt idx="46">
                  <c:v>9673.6506710437388</c:v>
                </c:pt>
                <c:pt idx="47">
                  <c:v>11012.077053598165</c:v>
                </c:pt>
                <c:pt idx="48">
                  <c:v>9488.9357900325012</c:v>
                </c:pt>
                <c:pt idx="49">
                  <c:v>9319.4967523606774</c:v>
                </c:pt>
                <c:pt idx="50">
                  <c:v>10537.798146331465</c:v>
                </c:pt>
                <c:pt idx="51">
                  <c:v>10511.185216062249</c:v>
                </c:pt>
                <c:pt idx="52">
                  <c:v>10555.195706486538</c:v>
                </c:pt>
                <c:pt idx="53">
                  <c:v>10690.302946812108</c:v>
                </c:pt>
                <c:pt idx="54">
                  <c:v>11078.244163025269</c:v>
                </c:pt>
                <c:pt idx="55">
                  <c:v>8722.1487865489344</c:v>
                </c:pt>
                <c:pt idx="56">
                  <c:v>11241.255561886981</c:v>
                </c:pt>
                <c:pt idx="57">
                  <c:v>9887.7252774512235</c:v>
                </c:pt>
                <c:pt idx="58">
                  <c:v>10057.265647156353</c:v>
                </c:pt>
                <c:pt idx="59">
                  <c:v>10712.666616053708</c:v>
                </c:pt>
                <c:pt idx="60">
                  <c:v>10157.531334156762</c:v>
                </c:pt>
                <c:pt idx="61">
                  <c:v>10786.404863948968</c:v>
                </c:pt>
                <c:pt idx="62">
                  <c:v>8774.7181666974666</c:v>
                </c:pt>
                <c:pt idx="63">
                  <c:v>10920.387531592251</c:v>
                </c:pt>
                <c:pt idx="64">
                  <c:v>11182.256509161041</c:v>
                </c:pt>
                <c:pt idx="65">
                  <c:v>9224.7326664367029</c:v>
                </c:pt>
                <c:pt idx="66">
                  <c:v>9953.2579227820879</c:v>
                </c:pt>
                <c:pt idx="67">
                  <c:v>10480.886634732789</c:v>
                </c:pt>
                <c:pt idx="68">
                  <c:v>10343.220718702392</c:v>
                </c:pt>
                <c:pt idx="69">
                  <c:v>10727.776815110034</c:v>
                </c:pt>
                <c:pt idx="70">
                  <c:v>11019.221450492651</c:v>
                </c:pt>
                <c:pt idx="71">
                  <c:v>9178.3934330108477</c:v>
                </c:pt>
                <c:pt idx="72">
                  <c:v>11220.953445659987</c:v>
                </c:pt>
                <c:pt idx="73">
                  <c:v>10194.990037005407</c:v>
                </c:pt>
                <c:pt idx="74">
                  <c:v>9951.1377914281729</c:v>
                </c:pt>
                <c:pt idx="75">
                  <c:v>10231.481481481482</c:v>
                </c:pt>
                <c:pt idx="76">
                  <c:v>10006.855889208829</c:v>
                </c:pt>
                <c:pt idx="77">
                  <c:v>9473.8284461496296</c:v>
                </c:pt>
                <c:pt idx="78">
                  <c:v>10039.774370841771</c:v>
                </c:pt>
                <c:pt idx="79">
                  <c:v>10798.098393718936</c:v>
                </c:pt>
                <c:pt idx="80">
                  <c:v>9283.5701420852492</c:v>
                </c:pt>
                <c:pt idx="81">
                  <c:v>9224.6892290005035</c:v>
                </c:pt>
                <c:pt idx="82">
                  <c:v>8541.0500077893757</c:v>
                </c:pt>
                <c:pt idx="83">
                  <c:v>9077.0633834929322</c:v>
                </c:pt>
                <c:pt idx="84">
                  <c:v>11209.685521953179</c:v>
                </c:pt>
                <c:pt idx="85">
                  <c:v>9783.0958142869968</c:v>
                </c:pt>
                <c:pt idx="86">
                  <c:v>10291.342189647274</c:v>
                </c:pt>
                <c:pt idx="87">
                  <c:v>8693.6704353244913</c:v>
                </c:pt>
                <c:pt idx="88">
                  <c:v>11544.605554190217</c:v>
                </c:pt>
                <c:pt idx="89">
                  <c:v>9545.8577257406432</c:v>
                </c:pt>
                <c:pt idx="90">
                  <c:v>9427.6156848169485</c:v>
                </c:pt>
                <c:pt idx="91">
                  <c:v>7320.126158091859</c:v>
                </c:pt>
                <c:pt idx="92">
                  <c:v>8872.7615457115935</c:v>
                </c:pt>
                <c:pt idx="93">
                  <c:v>11369.540805487268</c:v>
                </c:pt>
                <c:pt idx="94">
                  <c:v>8636.7337132789671</c:v>
                </c:pt>
                <c:pt idx="95">
                  <c:v>7110.2937767543917</c:v>
                </c:pt>
                <c:pt idx="96">
                  <c:v>10773.962182134317</c:v>
                </c:pt>
                <c:pt idx="97">
                  <c:v>14490.73046741038</c:v>
                </c:pt>
                <c:pt idx="98">
                  <c:v>8958.8205813564982</c:v>
                </c:pt>
                <c:pt idx="99">
                  <c:v>10562.833123552904</c:v>
                </c:pt>
                <c:pt idx="100">
                  <c:v>12714.968738506806</c:v>
                </c:pt>
                <c:pt idx="101">
                  <c:v>10028.346638898529</c:v>
                </c:pt>
                <c:pt idx="102">
                  <c:v>10409.806749351024</c:v>
                </c:pt>
                <c:pt idx="103">
                  <c:v>10350.781916721158</c:v>
                </c:pt>
                <c:pt idx="104">
                  <c:v>11188.324481754325</c:v>
                </c:pt>
                <c:pt idx="105">
                  <c:v>9187.6734615752703</c:v>
                </c:pt>
                <c:pt idx="106">
                  <c:v>10574.779692089749</c:v>
                </c:pt>
                <c:pt idx="107">
                  <c:v>9203.7037037037044</c:v>
                </c:pt>
                <c:pt idx="108">
                  <c:v>10547.112462006078</c:v>
                </c:pt>
                <c:pt idx="109">
                  <c:v>10168.648780289806</c:v>
                </c:pt>
                <c:pt idx="110">
                  <c:v>10152.679373316036</c:v>
                </c:pt>
                <c:pt idx="111">
                  <c:v>9264.3011598191479</c:v>
                </c:pt>
                <c:pt idx="112">
                  <c:v>10506.286138666384</c:v>
                </c:pt>
                <c:pt idx="113">
                  <c:v>9377.1395679966063</c:v>
                </c:pt>
                <c:pt idx="114">
                  <c:v>11191.160792168774</c:v>
                </c:pt>
                <c:pt idx="115">
                  <c:v>10831.408775981523</c:v>
                </c:pt>
                <c:pt idx="116">
                  <c:v>9769.0120824449186</c:v>
                </c:pt>
                <c:pt idx="117">
                  <c:v>9835.3946889778108</c:v>
                </c:pt>
                <c:pt idx="118">
                  <c:v>9553.3980582524255</c:v>
                </c:pt>
                <c:pt idx="119">
                  <c:v>9612.7564847077047</c:v>
                </c:pt>
                <c:pt idx="120">
                  <c:v>10352.500528599763</c:v>
                </c:pt>
                <c:pt idx="121">
                  <c:v>10223.6918887376</c:v>
                </c:pt>
                <c:pt idx="122">
                  <c:v>10156.963470319633</c:v>
                </c:pt>
                <c:pt idx="123">
                  <c:v>9558.8648496768765</c:v>
                </c:pt>
                <c:pt idx="124">
                  <c:v>9821.6735253772276</c:v>
                </c:pt>
                <c:pt idx="125">
                  <c:v>9283.7190742218681</c:v>
                </c:pt>
                <c:pt idx="126">
                  <c:v>9073.7158822265192</c:v>
                </c:pt>
                <c:pt idx="127">
                  <c:v>11028.067266698246</c:v>
                </c:pt>
                <c:pt idx="128">
                  <c:v>9885.4178971445763</c:v>
                </c:pt>
                <c:pt idx="129">
                  <c:v>9651.5088969517892</c:v>
                </c:pt>
                <c:pt idx="130">
                  <c:v>11160.77257276636</c:v>
                </c:pt>
                <c:pt idx="131">
                  <c:v>9796.2867717504196</c:v>
                </c:pt>
                <c:pt idx="132">
                  <c:v>10038.707419265178</c:v>
                </c:pt>
                <c:pt idx="133">
                  <c:v>9594.4213710711174</c:v>
                </c:pt>
                <c:pt idx="134">
                  <c:v>9483.0055579307391</c:v>
                </c:pt>
                <c:pt idx="135">
                  <c:v>11163.508898481794</c:v>
                </c:pt>
                <c:pt idx="136">
                  <c:v>9227.0258263837004</c:v>
                </c:pt>
                <c:pt idx="137">
                  <c:v>10771.966298282088</c:v>
                </c:pt>
                <c:pt idx="138">
                  <c:v>10478.947635735691</c:v>
                </c:pt>
                <c:pt idx="139">
                  <c:v>9715.005816207833</c:v>
                </c:pt>
                <c:pt idx="140">
                  <c:v>10286.369986030732</c:v>
                </c:pt>
                <c:pt idx="141">
                  <c:v>10621.786788243282</c:v>
                </c:pt>
                <c:pt idx="142">
                  <c:v>9087.6712328767135</c:v>
                </c:pt>
                <c:pt idx="143">
                  <c:v>10537.634408602151</c:v>
                </c:pt>
                <c:pt idx="144">
                  <c:v>9787.3354949456407</c:v>
                </c:pt>
                <c:pt idx="145">
                  <c:v>9650.7843710416055</c:v>
                </c:pt>
                <c:pt idx="146">
                  <c:v>10972.67936110494</c:v>
                </c:pt>
                <c:pt idx="147">
                  <c:v>9497.6076555023919</c:v>
                </c:pt>
                <c:pt idx="148">
                  <c:v>10934.896337919008</c:v>
                </c:pt>
                <c:pt idx="149">
                  <c:v>10608.664835651633</c:v>
                </c:pt>
                <c:pt idx="150">
                  <c:v>10258.894270920329</c:v>
                </c:pt>
                <c:pt idx="151">
                  <c:v>10811.624877889939</c:v>
                </c:pt>
                <c:pt idx="152">
                  <c:v>9759.807243430465</c:v>
                </c:pt>
                <c:pt idx="153">
                  <c:v>9529.3936120968974</c:v>
                </c:pt>
                <c:pt idx="154">
                  <c:v>10315.738341968912</c:v>
                </c:pt>
                <c:pt idx="155">
                  <c:v>10423.010516402448</c:v>
                </c:pt>
                <c:pt idx="156">
                  <c:v>10187.485882087192</c:v>
                </c:pt>
                <c:pt idx="157">
                  <c:v>9859.5713229859575</c:v>
                </c:pt>
                <c:pt idx="158">
                  <c:v>9569.7151424287858</c:v>
                </c:pt>
                <c:pt idx="159">
                  <c:v>9884.8503838320539</c:v>
                </c:pt>
                <c:pt idx="160">
                  <c:v>9547.5077264442516</c:v>
                </c:pt>
                <c:pt idx="161">
                  <c:v>10849.933598937583</c:v>
                </c:pt>
                <c:pt idx="162">
                  <c:v>10783.353733170135</c:v>
                </c:pt>
                <c:pt idx="163">
                  <c:v>9067.1112372304196</c:v>
                </c:pt>
                <c:pt idx="164">
                  <c:v>10497.613645254673</c:v>
                </c:pt>
                <c:pt idx="165">
                  <c:v>9667.5858984869956</c:v>
                </c:pt>
                <c:pt idx="166">
                  <c:v>10014.648061059286</c:v>
                </c:pt>
                <c:pt idx="167">
                  <c:v>10367.975365665898</c:v>
                </c:pt>
                <c:pt idx="168">
                  <c:v>9905.7024057024046</c:v>
                </c:pt>
                <c:pt idx="169">
                  <c:v>10201.634060415261</c:v>
                </c:pt>
                <c:pt idx="170">
                  <c:v>9994.1219691403385</c:v>
                </c:pt>
                <c:pt idx="171">
                  <c:v>10162.476106454931</c:v>
                </c:pt>
                <c:pt idx="172">
                  <c:v>8843.9557259639732</c:v>
                </c:pt>
                <c:pt idx="173">
                  <c:v>10112.883435582822</c:v>
                </c:pt>
                <c:pt idx="174">
                  <c:v>9593.9496885869121</c:v>
                </c:pt>
                <c:pt idx="175">
                  <c:v>9731.0513447432768</c:v>
                </c:pt>
                <c:pt idx="176">
                  <c:v>9121.4694160457457</c:v>
                </c:pt>
                <c:pt idx="177">
                  <c:v>10471.124620060789</c:v>
                </c:pt>
                <c:pt idx="178">
                  <c:v>9539.1872278664741</c:v>
                </c:pt>
                <c:pt idx="179">
                  <c:v>10876.759224039559</c:v>
                </c:pt>
                <c:pt idx="180">
                  <c:v>11061.374366147929</c:v>
                </c:pt>
                <c:pt idx="181">
                  <c:v>9425.3872905469489</c:v>
                </c:pt>
                <c:pt idx="182">
                  <c:v>9607.5471698113197</c:v>
                </c:pt>
                <c:pt idx="183">
                  <c:v>9760.8448983154412</c:v>
                </c:pt>
                <c:pt idx="184">
                  <c:v>9000.2682643297867</c:v>
                </c:pt>
                <c:pt idx="185">
                  <c:v>10641.828117237952</c:v>
                </c:pt>
                <c:pt idx="186">
                  <c:v>9423.0230604051903</c:v>
                </c:pt>
                <c:pt idx="187">
                  <c:v>9786.3866045774303</c:v>
                </c:pt>
                <c:pt idx="188">
                  <c:v>9765.0191345900748</c:v>
                </c:pt>
                <c:pt idx="189">
                  <c:v>10642.489087949571</c:v>
                </c:pt>
                <c:pt idx="190">
                  <c:v>10754.992693619095</c:v>
                </c:pt>
                <c:pt idx="191">
                  <c:v>10344.202898550726</c:v>
                </c:pt>
                <c:pt idx="192">
                  <c:v>9438.7040280210167</c:v>
                </c:pt>
                <c:pt idx="193">
                  <c:v>10640.133593097689</c:v>
                </c:pt>
                <c:pt idx="194">
                  <c:v>9818.6415554974283</c:v>
                </c:pt>
                <c:pt idx="195">
                  <c:v>9690.9688304768679</c:v>
                </c:pt>
                <c:pt idx="196">
                  <c:v>10240.080637771465</c:v>
                </c:pt>
                <c:pt idx="197">
                  <c:v>10011.633109619686</c:v>
                </c:pt>
                <c:pt idx="198">
                  <c:v>10003.575259206293</c:v>
                </c:pt>
                <c:pt idx="199">
                  <c:v>9288.777698355967</c:v>
                </c:pt>
                <c:pt idx="200">
                  <c:v>10765.679107348982</c:v>
                </c:pt>
                <c:pt idx="201">
                  <c:v>10117.047891350965</c:v>
                </c:pt>
                <c:pt idx="202">
                  <c:v>10494.568577232181</c:v>
                </c:pt>
                <c:pt idx="203">
                  <c:v>9746.6969620466207</c:v>
                </c:pt>
                <c:pt idx="204">
                  <c:v>9308.4096011051643</c:v>
                </c:pt>
                <c:pt idx="205">
                  <c:v>9480.5676653371665</c:v>
                </c:pt>
                <c:pt idx="206">
                  <c:v>9564.5240191762059</c:v>
                </c:pt>
                <c:pt idx="207">
                  <c:v>10106.690944056303</c:v>
                </c:pt>
                <c:pt idx="208">
                  <c:v>10635.412238618652</c:v>
                </c:pt>
                <c:pt idx="209">
                  <c:v>10446.326608298439</c:v>
                </c:pt>
                <c:pt idx="210">
                  <c:v>9089.0042816798759</c:v>
                </c:pt>
                <c:pt idx="211">
                  <c:v>9858.6749523904982</c:v>
                </c:pt>
                <c:pt idx="212">
                  <c:v>10486.986579910534</c:v>
                </c:pt>
                <c:pt idx="213">
                  <c:v>9927.290353853612</c:v>
                </c:pt>
                <c:pt idx="214">
                  <c:v>10146.484375</c:v>
                </c:pt>
                <c:pt idx="215">
                  <c:v>10244.465832531279</c:v>
                </c:pt>
                <c:pt idx="216">
                  <c:v>9708.7561067267943</c:v>
                </c:pt>
                <c:pt idx="217">
                  <c:v>10336.752467582735</c:v>
                </c:pt>
                <c:pt idx="218">
                  <c:v>9344.6920052424648</c:v>
                </c:pt>
                <c:pt idx="219">
                  <c:v>10521.939491083951</c:v>
                </c:pt>
                <c:pt idx="220">
                  <c:v>9821.0035228030083</c:v>
                </c:pt>
                <c:pt idx="221">
                  <c:v>9436.7426078526423</c:v>
                </c:pt>
                <c:pt idx="222">
                  <c:v>10519.82740908157</c:v>
                </c:pt>
                <c:pt idx="223">
                  <c:v>10527.34375</c:v>
                </c:pt>
                <c:pt idx="224">
                  <c:v>9721.7068645640065</c:v>
                </c:pt>
                <c:pt idx="225">
                  <c:v>9584.9236641221378</c:v>
                </c:pt>
                <c:pt idx="226">
                  <c:v>9853.6585365853662</c:v>
                </c:pt>
                <c:pt idx="227">
                  <c:v>8894.7262073146103</c:v>
                </c:pt>
                <c:pt idx="228">
                  <c:v>6376.6469786460702</c:v>
                </c:pt>
                <c:pt idx="229">
                  <c:v>9258.9953687210527</c:v>
                </c:pt>
                <c:pt idx="230">
                  <c:v>10111.581377452867</c:v>
                </c:pt>
                <c:pt idx="231">
                  <c:v>10243.531202435312</c:v>
                </c:pt>
                <c:pt idx="232">
                  <c:v>9394.5022288261498</c:v>
                </c:pt>
                <c:pt idx="233">
                  <c:v>10340.055357848953</c:v>
                </c:pt>
                <c:pt idx="234">
                  <c:v>9621.4149139579349</c:v>
                </c:pt>
                <c:pt idx="235">
                  <c:v>8400.2384737678858</c:v>
                </c:pt>
                <c:pt idx="236">
                  <c:v>13423.231606340194</c:v>
                </c:pt>
                <c:pt idx="237">
                  <c:v>10768.417342262956</c:v>
                </c:pt>
                <c:pt idx="238">
                  <c:v>10425.531914893618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A0B-4BE2-B6D9-E4D56630C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1433775"/>
        <c:axId val="1421410479"/>
      </c:scatterChart>
      <c:valAx>
        <c:axId val="1421433775"/>
        <c:scaling>
          <c:orientation val="minMax"/>
        </c:scaling>
        <c:delete val="0"/>
        <c:axPos val="b"/>
        <c:numFmt formatCode="#,##0.00\ &quot;zł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21410479"/>
        <c:crosses val="autoZero"/>
        <c:crossBetween val="midCat"/>
      </c:valAx>
      <c:valAx>
        <c:axId val="1421410479"/>
        <c:scaling>
          <c:orientation val="minMax"/>
        </c:scaling>
        <c:delete val="0"/>
        <c:axPos val="l"/>
        <c:numFmt formatCode="#,##0.00\ &quot;zł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214337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 cap="flat" cmpd="sng" algn="ctr">
      <a:noFill/>
      <a:round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436565434802127E-2"/>
          <c:y val="5.5454207418499782E-2"/>
          <c:w val="0.88615250467792728"/>
          <c:h val="0.83623979566744755"/>
        </c:manualLayout>
      </c:layout>
      <c:lineChart>
        <c:grouping val="standard"/>
        <c:varyColors val="0"/>
        <c:ser>
          <c:idx val="0"/>
          <c:order val="0"/>
          <c:tx>
            <c:strRef>
              <c:f>Miesięczne!$J$2</c:f>
              <c:strCache>
                <c:ptCount val="1"/>
                <c:pt idx="0">
                  <c:v>WIG | 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Miesięczne!$I$3:$I$242</c:f>
              <c:numCache>
                <c:formatCode>m/d/yyyy</c:formatCode>
                <c:ptCount val="240"/>
                <c:pt idx="0">
                  <c:v>36950</c:v>
                </c:pt>
                <c:pt idx="1">
                  <c:v>36981</c:v>
                </c:pt>
                <c:pt idx="2">
                  <c:v>37011</c:v>
                </c:pt>
                <c:pt idx="3">
                  <c:v>37042</c:v>
                </c:pt>
                <c:pt idx="4">
                  <c:v>37072</c:v>
                </c:pt>
                <c:pt idx="5">
                  <c:v>37103</c:v>
                </c:pt>
                <c:pt idx="6">
                  <c:v>37134</c:v>
                </c:pt>
                <c:pt idx="7">
                  <c:v>37164</c:v>
                </c:pt>
                <c:pt idx="8">
                  <c:v>37195</c:v>
                </c:pt>
                <c:pt idx="9">
                  <c:v>37225</c:v>
                </c:pt>
                <c:pt idx="10">
                  <c:v>37256</c:v>
                </c:pt>
                <c:pt idx="11">
                  <c:v>37287</c:v>
                </c:pt>
                <c:pt idx="12">
                  <c:v>37315</c:v>
                </c:pt>
                <c:pt idx="13">
                  <c:v>37346</c:v>
                </c:pt>
                <c:pt idx="14">
                  <c:v>37376</c:v>
                </c:pt>
                <c:pt idx="15">
                  <c:v>37407</c:v>
                </c:pt>
                <c:pt idx="16">
                  <c:v>37437</c:v>
                </c:pt>
                <c:pt idx="17">
                  <c:v>37468</c:v>
                </c:pt>
                <c:pt idx="18">
                  <c:v>37499</c:v>
                </c:pt>
                <c:pt idx="19">
                  <c:v>37529</c:v>
                </c:pt>
                <c:pt idx="20">
                  <c:v>37560</c:v>
                </c:pt>
                <c:pt idx="21">
                  <c:v>37590</c:v>
                </c:pt>
                <c:pt idx="22">
                  <c:v>37621</c:v>
                </c:pt>
                <c:pt idx="23">
                  <c:v>37652</c:v>
                </c:pt>
                <c:pt idx="24">
                  <c:v>37680</c:v>
                </c:pt>
                <c:pt idx="25">
                  <c:v>37711</c:v>
                </c:pt>
                <c:pt idx="26">
                  <c:v>37741</c:v>
                </c:pt>
                <c:pt idx="27">
                  <c:v>37772</c:v>
                </c:pt>
                <c:pt idx="28">
                  <c:v>37802</c:v>
                </c:pt>
                <c:pt idx="29">
                  <c:v>37833</c:v>
                </c:pt>
                <c:pt idx="30">
                  <c:v>37864</c:v>
                </c:pt>
                <c:pt idx="31">
                  <c:v>37894</c:v>
                </c:pt>
                <c:pt idx="32">
                  <c:v>37925</c:v>
                </c:pt>
                <c:pt idx="33">
                  <c:v>37955</c:v>
                </c:pt>
                <c:pt idx="34">
                  <c:v>37986</c:v>
                </c:pt>
                <c:pt idx="35">
                  <c:v>38017</c:v>
                </c:pt>
                <c:pt idx="36">
                  <c:v>38046</c:v>
                </c:pt>
                <c:pt idx="37">
                  <c:v>38077</c:v>
                </c:pt>
                <c:pt idx="38">
                  <c:v>38107</c:v>
                </c:pt>
                <c:pt idx="39">
                  <c:v>38138</c:v>
                </c:pt>
                <c:pt idx="40">
                  <c:v>38168</c:v>
                </c:pt>
                <c:pt idx="41">
                  <c:v>38199</c:v>
                </c:pt>
                <c:pt idx="42">
                  <c:v>38230</c:v>
                </c:pt>
                <c:pt idx="43">
                  <c:v>38260</c:v>
                </c:pt>
                <c:pt idx="44">
                  <c:v>38291</c:v>
                </c:pt>
                <c:pt idx="45">
                  <c:v>38321</c:v>
                </c:pt>
                <c:pt idx="46">
                  <c:v>38352</c:v>
                </c:pt>
                <c:pt idx="47">
                  <c:v>38383</c:v>
                </c:pt>
                <c:pt idx="48">
                  <c:v>38411</c:v>
                </c:pt>
                <c:pt idx="49">
                  <c:v>38442</c:v>
                </c:pt>
                <c:pt idx="50">
                  <c:v>38472</c:v>
                </c:pt>
                <c:pt idx="51">
                  <c:v>38503</c:v>
                </c:pt>
                <c:pt idx="52">
                  <c:v>38533</c:v>
                </c:pt>
                <c:pt idx="53">
                  <c:v>38564</c:v>
                </c:pt>
                <c:pt idx="54">
                  <c:v>38595</c:v>
                </c:pt>
                <c:pt idx="55">
                  <c:v>38625</c:v>
                </c:pt>
                <c:pt idx="56">
                  <c:v>38656</c:v>
                </c:pt>
                <c:pt idx="57">
                  <c:v>38686</c:v>
                </c:pt>
                <c:pt idx="58">
                  <c:v>38717</c:v>
                </c:pt>
                <c:pt idx="59">
                  <c:v>38748</c:v>
                </c:pt>
                <c:pt idx="60">
                  <c:v>38776</c:v>
                </c:pt>
                <c:pt idx="61">
                  <c:v>38807</c:v>
                </c:pt>
                <c:pt idx="62">
                  <c:v>38837</c:v>
                </c:pt>
                <c:pt idx="63">
                  <c:v>38868</c:v>
                </c:pt>
                <c:pt idx="64">
                  <c:v>38898</c:v>
                </c:pt>
                <c:pt idx="65">
                  <c:v>38929</c:v>
                </c:pt>
                <c:pt idx="66">
                  <c:v>38960</c:v>
                </c:pt>
                <c:pt idx="67">
                  <c:v>38990</c:v>
                </c:pt>
                <c:pt idx="68">
                  <c:v>39021</c:v>
                </c:pt>
                <c:pt idx="69">
                  <c:v>39051</c:v>
                </c:pt>
                <c:pt idx="70">
                  <c:v>39082</c:v>
                </c:pt>
                <c:pt idx="71">
                  <c:v>39113</c:v>
                </c:pt>
                <c:pt idx="72">
                  <c:v>39141</c:v>
                </c:pt>
                <c:pt idx="73">
                  <c:v>39172</c:v>
                </c:pt>
                <c:pt idx="74">
                  <c:v>39202</c:v>
                </c:pt>
                <c:pt idx="75">
                  <c:v>39233</c:v>
                </c:pt>
                <c:pt idx="76">
                  <c:v>39263</c:v>
                </c:pt>
                <c:pt idx="77">
                  <c:v>39294</c:v>
                </c:pt>
                <c:pt idx="78">
                  <c:v>39325</c:v>
                </c:pt>
                <c:pt idx="79">
                  <c:v>39355</c:v>
                </c:pt>
                <c:pt idx="80">
                  <c:v>39386</c:v>
                </c:pt>
                <c:pt idx="81">
                  <c:v>39416</c:v>
                </c:pt>
                <c:pt idx="82">
                  <c:v>39447</c:v>
                </c:pt>
                <c:pt idx="83">
                  <c:v>39478</c:v>
                </c:pt>
                <c:pt idx="84">
                  <c:v>39507</c:v>
                </c:pt>
                <c:pt idx="85">
                  <c:v>39538</c:v>
                </c:pt>
                <c:pt idx="86">
                  <c:v>39568</c:v>
                </c:pt>
                <c:pt idx="87">
                  <c:v>39599</c:v>
                </c:pt>
                <c:pt idx="88">
                  <c:v>39629</c:v>
                </c:pt>
                <c:pt idx="89">
                  <c:v>39660</c:v>
                </c:pt>
                <c:pt idx="90">
                  <c:v>39691</c:v>
                </c:pt>
                <c:pt idx="91">
                  <c:v>39721</c:v>
                </c:pt>
                <c:pt idx="92">
                  <c:v>39752</c:v>
                </c:pt>
                <c:pt idx="93">
                  <c:v>39782</c:v>
                </c:pt>
                <c:pt idx="94">
                  <c:v>39813</c:v>
                </c:pt>
                <c:pt idx="95">
                  <c:v>39844</c:v>
                </c:pt>
                <c:pt idx="96">
                  <c:v>39872</c:v>
                </c:pt>
                <c:pt idx="97">
                  <c:v>39903</c:v>
                </c:pt>
                <c:pt idx="98">
                  <c:v>39933</c:v>
                </c:pt>
                <c:pt idx="99">
                  <c:v>39964</c:v>
                </c:pt>
                <c:pt idx="100">
                  <c:v>39994</c:v>
                </c:pt>
                <c:pt idx="101">
                  <c:v>40025</c:v>
                </c:pt>
                <c:pt idx="102">
                  <c:v>40056</c:v>
                </c:pt>
                <c:pt idx="103">
                  <c:v>40086</c:v>
                </c:pt>
                <c:pt idx="104">
                  <c:v>40117</c:v>
                </c:pt>
                <c:pt idx="105">
                  <c:v>40147</c:v>
                </c:pt>
                <c:pt idx="106">
                  <c:v>40178</c:v>
                </c:pt>
                <c:pt idx="107">
                  <c:v>40209</c:v>
                </c:pt>
                <c:pt idx="108">
                  <c:v>40237</c:v>
                </c:pt>
                <c:pt idx="109">
                  <c:v>40268</c:v>
                </c:pt>
                <c:pt idx="110">
                  <c:v>40298</c:v>
                </c:pt>
                <c:pt idx="111">
                  <c:v>40329</c:v>
                </c:pt>
                <c:pt idx="112">
                  <c:v>40359</c:v>
                </c:pt>
                <c:pt idx="113">
                  <c:v>40390</c:v>
                </c:pt>
                <c:pt idx="114">
                  <c:v>40421</c:v>
                </c:pt>
                <c:pt idx="115">
                  <c:v>40451</c:v>
                </c:pt>
                <c:pt idx="116">
                  <c:v>40482</c:v>
                </c:pt>
                <c:pt idx="117">
                  <c:v>40512</c:v>
                </c:pt>
                <c:pt idx="118">
                  <c:v>40543</c:v>
                </c:pt>
                <c:pt idx="119">
                  <c:v>40574</c:v>
                </c:pt>
                <c:pt idx="120">
                  <c:v>40602</c:v>
                </c:pt>
                <c:pt idx="121">
                  <c:v>40633</c:v>
                </c:pt>
                <c:pt idx="122">
                  <c:v>40663</c:v>
                </c:pt>
                <c:pt idx="123">
                  <c:v>40694</c:v>
                </c:pt>
                <c:pt idx="124">
                  <c:v>40724</c:v>
                </c:pt>
                <c:pt idx="125">
                  <c:v>40755</c:v>
                </c:pt>
                <c:pt idx="126">
                  <c:v>40786</c:v>
                </c:pt>
                <c:pt idx="127">
                  <c:v>40816</c:v>
                </c:pt>
                <c:pt idx="128">
                  <c:v>40847</c:v>
                </c:pt>
                <c:pt idx="129">
                  <c:v>40877</c:v>
                </c:pt>
                <c:pt idx="130">
                  <c:v>40908</c:v>
                </c:pt>
                <c:pt idx="131">
                  <c:v>40939</c:v>
                </c:pt>
                <c:pt idx="132">
                  <c:v>40968</c:v>
                </c:pt>
                <c:pt idx="133">
                  <c:v>40999</c:v>
                </c:pt>
                <c:pt idx="134">
                  <c:v>41029</c:v>
                </c:pt>
                <c:pt idx="135">
                  <c:v>41060</c:v>
                </c:pt>
                <c:pt idx="136">
                  <c:v>41090</c:v>
                </c:pt>
                <c:pt idx="137">
                  <c:v>41121</c:v>
                </c:pt>
                <c:pt idx="138">
                  <c:v>41152</c:v>
                </c:pt>
                <c:pt idx="139">
                  <c:v>41182</c:v>
                </c:pt>
                <c:pt idx="140">
                  <c:v>41213</c:v>
                </c:pt>
                <c:pt idx="141">
                  <c:v>41243</c:v>
                </c:pt>
                <c:pt idx="142">
                  <c:v>41274</c:v>
                </c:pt>
                <c:pt idx="143">
                  <c:v>41305</c:v>
                </c:pt>
                <c:pt idx="144">
                  <c:v>41333</c:v>
                </c:pt>
                <c:pt idx="145">
                  <c:v>41364</c:v>
                </c:pt>
                <c:pt idx="146">
                  <c:v>41394</c:v>
                </c:pt>
                <c:pt idx="147">
                  <c:v>41425</c:v>
                </c:pt>
                <c:pt idx="148">
                  <c:v>41455</c:v>
                </c:pt>
                <c:pt idx="149">
                  <c:v>41486</c:v>
                </c:pt>
                <c:pt idx="150">
                  <c:v>41517</c:v>
                </c:pt>
                <c:pt idx="151">
                  <c:v>41547</c:v>
                </c:pt>
                <c:pt idx="152">
                  <c:v>41578</c:v>
                </c:pt>
                <c:pt idx="153">
                  <c:v>41608</c:v>
                </c:pt>
                <c:pt idx="154">
                  <c:v>41639</c:v>
                </c:pt>
                <c:pt idx="155">
                  <c:v>41670</c:v>
                </c:pt>
                <c:pt idx="156">
                  <c:v>41698</c:v>
                </c:pt>
                <c:pt idx="157">
                  <c:v>41729</c:v>
                </c:pt>
                <c:pt idx="158">
                  <c:v>41759</c:v>
                </c:pt>
                <c:pt idx="159">
                  <c:v>41790</c:v>
                </c:pt>
                <c:pt idx="160">
                  <c:v>41820</c:v>
                </c:pt>
                <c:pt idx="161">
                  <c:v>41851</c:v>
                </c:pt>
                <c:pt idx="162">
                  <c:v>41882</c:v>
                </c:pt>
                <c:pt idx="163">
                  <c:v>41912</c:v>
                </c:pt>
                <c:pt idx="164">
                  <c:v>41943</c:v>
                </c:pt>
                <c:pt idx="165">
                  <c:v>41973</c:v>
                </c:pt>
                <c:pt idx="166">
                  <c:v>42004</c:v>
                </c:pt>
                <c:pt idx="167">
                  <c:v>42035</c:v>
                </c:pt>
                <c:pt idx="168">
                  <c:v>42063</c:v>
                </c:pt>
                <c:pt idx="169">
                  <c:v>42094</c:v>
                </c:pt>
                <c:pt idx="170">
                  <c:v>42124</c:v>
                </c:pt>
                <c:pt idx="171">
                  <c:v>42155</c:v>
                </c:pt>
                <c:pt idx="172">
                  <c:v>42185</c:v>
                </c:pt>
                <c:pt idx="173">
                  <c:v>42216</c:v>
                </c:pt>
                <c:pt idx="174">
                  <c:v>42247</c:v>
                </c:pt>
                <c:pt idx="175">
                  <c:v>42277</c:v>
                </c:pt>
                <c:pt idx="176">
                  <c:v>42308</c:v>
                </c:pt>
                <c:pt idx="177">
                  <c:v>42338</c:v>
                </c:pt>
                <c:pt idx="178">
                  <c:v>42369</c:v>
                </c:pt>
                <c:pt idx="179">
                  <c:v>42400</c:v>
                </c:pt>
                <c:pt idx="180">
                  <c:v>42429</c:v>
                </c:pt>
                <c:pt idx="181">
                  <c:v>42460</c:v>
                </c:pt>
                <c:pt idx="182">
                  <c:v>42490</c:v>
                </c:pt>
                <c:pt idx="183">
                  <c:v>42521</c:v>
                </c:pt>
                <c:pt idx="184">
                  <c:v>42551</c:v>
                </c:pt>
                <c:pt idx="185">
                  <c:v>42582</c:v>
                </c:pt>
                <c:pt idx="186">
                  <c:v>42613</c:v>
                </c:pt>
                <c:pt idx="187">
                  <c:v>42643</c:v>
                </c:pt>
                <c:pt idx="188">
                  <c:v>42674</c:v>
                </c:pt>
                <c:pt idx="189">
                  <c:v>42704</c:v>
                </c:pt>
                <c:pt idx="190">
                  <c:v>42735</c:v>
                </c:pt>
                <c:pt idx="191">
                  <c:v>42766</c:v>
                </c:pt>
                <c:pt idx="192">
                  <c:v>42794</c:v>
                </c:pt>
                <c:pt idx="193">
                  <c:v>42825</c:v>
                </c:pt>
                <c:pt idx="194">
                  <c:v>42855</c:v>
                </c:pt>
                <c:pt idx="195">
                  <c:v>42886</c:v>
                </c:pt>
                <c:pt idx="196">
                  <c:v>42916</c:v>
                </c:pt>
                <c:pt idx="197">
                  <c:v>42947</c:v>
                </c:pt>
                <c:pt idx="198">
                  <c:v>42978</c:v>
                </c:pt>
                <c:pt idx="199">
                  <c:v>43008</c:v>
                </c:pt>
                <c:pt idx="200">
                  <c:v>43039</c:v>
                </c:pt>
                <c:pt idx="201">
                  <c:v>43069</c:v>
                </c:pt>
                <c:pt idx="202">
                  <c:v>43100</c:v>
                </c:pt>
                <c:pt idx="203">
                  <c:v>43131</c:v>
                </c:pt>
                <c:pt idx="204">
                  <c:v>43159</c:v>
                </c:pt>
                <c:pt idx="205">
                  <c:v>43190</c:v>
                </c:pt>
                <c:pt idx="206">
                  <c:v>43220</c:v>
                </c:pt>
                <c:pt idx="207">
                  <c:v>43251</c:v>
                </c:pt>
                <c:pt idx="208">
                  <c:v>43281</c:v>
                </c:pt>
                <c:pt idx="209">
                  <c:v>43312</c:v>
                </c:pt>
                <c:pt idx="210">
                  <c:v>43343</c:v>
                </c:pt>
                <c:pt idx="211">
                  <c:v>43373</c:v>
                </c:pt>
                <c:pt idx="212">
                  <c:v>43404</c:v>
                </c:pt>
                <c:pt idx="213">
                  <c:v>43434</c:v>
                </c:pt>
                <c:pt idx="214">
                  <c:v>43465</c:v>
                </c:pt>
                <c:pt idx="215">
                  <c:v>43496</c:v>
                </c:pt>
                <c:pt idx="216">
                  <c:v>43524</c:v>
                </c:pt>
                <c:pt idx="217">
                  <c:v>43555</c:v>
                </c:pt>
                <c:pt idx="218">
                  <c:v>43585</c:v>
                </c:pt>
                <c:pt idx="219">
                  <c:v>43616</c:v>
                </c:pt>
                <c:pt idx="220">
                  <c:v>43646</c:v>
                </c:pt>
                <c:pt idx="221">
                  <c:v>43677</c:v>
                </c:pt>
                <c:pt idx="222">
                  <c:v>43708</c:v>
                </c:pt>
                <c:pt idx="223">
                  <c:v>43738</c:v>
                </c:pt>
                <c:pt idx="224">
                  <c:v>43769</c:v>
                </c:pt>
                <c:pt idx="225">
                  <c:v>43799</c:v>
                </c:pt>
                <c:pt idx="226">
                  <c:v>43830</c:v>
                </c:pt>
                <c:pt idx="227">
                  <c:v>43861</c:v>
                </c:pt>
                <c:pt idx="228">
                  <c:v>43890</c:v>
                </c:pt>
                <c:pt idx="229">
                  <c:v>43921</c:v>
                </c:pt>
                <c:pt idx="230">
                  <c:v>43951</c:v>
                </c:pt>
                <c:pt idx="231">
                  <c:v>43982</c:v>
                </c:pt>
                <c:pt idx="232">
                  <c:v>44012</c:v>
                </c:pt>
                <c:pt idx="233">
                  <c:v>44043</c:v>
                </c:pt>
                <c:pt idx="234">
                  <c:v>44074</c:v>
                </c:pt>
                <c:pt idx="235">
                  <c:v>44104</c:v>
                </c:pt>
                <c:pt idx="236">
                  <c:v>44135</c:v>
                </c:pt>
                <c:pt idx="237">
                  <c:v>44165</c:v>
                </c:pt>
                <c:pt idx="238">
                  <c:v>44196</c:v>
                </c:pt>
                <c:pt idx="239">
                  <c:v>44227</c:v>
                </c:pt>
              </c:numCache>
            </c:numRef>
          </c:cat>
          <c:val>
            <c:numRef>
              <c:f>Miesięczne!$J$3:$J$242</c:f>
              <c:numCache>
                <c:formatCode>_("zł"* #\ ##0.00_);_("zł"* \(#\ ##0.00\);_("zł"* "-"??_);_(@_)</c:formatCode>
                <c:ptCount val="240"/>
                <c:pt idx="0">
                  <c:v>10000</c:v>
                </c:pt>
                <c:pt idx="1">
                  <c:v>9500.6301909963477</c:v>
                </c:pt>
                <c:pt idx="2">
                  <c:v>9869.1141776815439</c:v>
                </c:pt>
                <c:pt idx="3">
                  <c:v>10102.640338687263</c:v>
                </c:pt>
                <c:pt idx="4">
                  <c:v>9013.6056620237196</c:v>
                </c:pt>
                <c:pt idx="5">
                  <c:v>8484.4391300132502</c:v>
                </c:pt>
                <c:pt idx="6">
                  <c:v>8274.6340044598128</c:v>
                </c:pt>
                <c:pt idx="7">
                  <c:v>7685.4862165917975</c:v>
                </c:pt>
                <c:pt idx="8">
                  <c:v>8878.3892964483075</c:v>
                </c:pt>
                <c:pt idx="9">
                  <c:v>9072.2295834275919</c:v>
                </c:pt>
                <c:pt idx="10">
                  <c:v>8998.6103480593338</c:v>
                </c:pt>
                <c:pt idx="11">
                  <c:v>10382.186601169891</c:v>
                </c:pt>
                <c:pt idx="12">
                  <c:v>9875.3191351840469</c:v>
                </c:pt>
                <c:pt idx="13">
                  <c:v>9712.3097307953321</c:v>
                </c:pt>
                <c:pt idx="14">
                  <c:v>9774.165400898426</c:v>
                </c:pt>
                <c:pt idx="15">
                  <c:v>10110.848980383285</c:v>
                </c:pt>
                <c:pt idx="16">
                  <c:v>9173.5772226351673</c:v>
                </c:pt>
                <c:pt idx="17">
                  <c:v>8342.8239020133788</c:v>
                </c:pt>
                <c:pt idx="18">
                  <c:v>8682.9331351194123</c:v>
                </c:pt>
                <c:pt idx="19">
                  <c:v>8271.5315257085604</c:v>
                </c:pt>
                <c:pt idx="20">
                  <c:v>9109.1361535726974</c:v>
                </c:pt>
                <c:pt idx="21">
                  <c:v>9477.3616003619536</c:v>
                </c:pt>
                <c:pt idx="22">
                  <c:v>9285.9128074200926</c:v>
                </c:pt>
                <c:pt idx="23">
                  <c:v>8948.5828781953878</c:v>
                </c:pt>
                <c:pt idx="24">
                  <c:v>8903.7908412241832</c:v>
                </c:pt>
                <c:pt idx="25">
                  <c:v>8893.3846104126915</c:v>
                </c:pt>
                <c:pt idx="26">
                  <c:v>9216.8180202307431</c:v>
                </c:pt>
                <c:pt idx="27">
                  <c:v>9891.9949584720252</c:v>
                </c:pt>
                <c:pt idx="28">
                  <c:v>10333.516465759618</c:v>
                </c:pt>
                <c:pt idx="29">
                  <c:v>11637.07462107746</c:v>
                </c:pt>
                <c:pt idx="30">
                  <c:v>13790.711954238432</c:v>
                </c:pt>
                <c:pt idx="31">
                  <c:v>12494.263646058876</c:v>
                </c:pt>
                <c:pt idx="32">
                  <c:v>13355.977119219204</c:v>
                </c:pt>
                <c:pt idx="33">
                  <c:v>12430.275021814297</c:v>
                </c:pt>
                <c:pt idx="34">
                  <c:v>13457.066218530839</c:v>
                </c:pt>
                <c:pt idx="35">
                  <c:v>14185.567010309273</c:v>
                </c:pt>
                <c:pt idx="36">
                  <c:v>15071.518598713757</c:v>
                </c:pt>
                <c:pt idx="37">
                  <c:v>15428.43292505574</c:v>
                </c:pt>
                <c:pt idx="38">
                  <c:v>15709.142617070091</c:v>
                </c:pt>
                <c:pt idx="39">
                  <c:v>15258.830753320617</c:v>
                </c:pt>
                <c:pt idx="40">
                  <c:v>15479.623824451404</c:v>
                </c:pt>
                <c:pt idx="41">
                  <c:v>15274.730956920783</c:v>
                </c:pt>
                <c:pt idx="42">
                  <c:v>15667.000614032246</c:v>
                </c:pt>
                <c:pt idx="43">
                  <c:v>16331.835956436018</c:v>
                </c:pt>
                <c:pt idx="44">
                  <c:v>16429.757942022421</c:v>
                </c:pt>
                <c:pt idx="45">
                  <c:v>16433.248230617581</c:v>
                </c:pt>
                <c:pt idx="46">
                  <c:v>17216.300940438865</c:v>
                </c:pt>
                <c:pt idx="47">
                  <c:v>16800.568787771055</c:v>
                </c:pt>
                <c:pt idx="48">
                  <c:v>18288.14271402255</c:v>
                </c:pt>
                <c:pt idx="49">
                  <c:v>17624.72934104643</c:v>
                </c:pt>
                <c:pt idx="50">
                  <c:v>16684.613644442998</c:v>
                </c:pt>
                <c:pt idx="51">
                  <c:v>17286.235982290007</c:v>
                </c:pt>
                <c:pt idx="52">
                  <c:v>18312.445464240685</c:v>
                </c:pt>
                <c:pt idx="53">
                  <c:v>19680.250783699044</c:v>
                </c:pt>
                <c:pt idx="54">
                  <c:v>20272.307145396357</c:v>
                </c:pt>
                <c:pt idx="55">
                  <c:v>21847.396826422755</c:v>
                </c:pt>
                <c:pt idx="56">
                  <c:v>20698.962608667531</c:v>
                </c:pt>
                <c:pt idx="57">
                  <c:v>21928.125908929298</c:v>
                </c:pt>
                <c:pt idx="58">
                  <c:v>23010.567818246433</c:v>
                </c:pt>
                <c:pt idx="59">
                  <c:v>24467.504766829308</c:v>
                </c:pt>
                <c:pt idx="60">
                  <c:v>25113.531331803617</c:v>
                </c:pt>
                <c:pt idx="61">
                  <c:v>25996.380441456851</c:v>
                </c:pt>
                <c:pt idx="62">
                  <c:v>28438.483663510298</c:v>
                </c:pt>
                <c:pt idx="63">
                  <c:v>25616.262159454454</c:v>
                </c:pt>
                <c:pt idx="64">
                  <c:v>26270.626636072757</c:v>
                </c:pt>
                <c:pt idx="65">
                  <c:v>29664.156675176913</c:v>
                </c:pt>
                <c:pt idx="66">
                  <c:v>28027.857673787265</c:v>
                </c:pt>
                <c:pt idx="67">
                  <c:v>28473.321914487904</c:v>
                </c:pt>
                <c:pt idx="68">
                  <c:v>30609.895614516987</c:v>
                </c:pt>
                <c:pt idx="69">
                  <c:v>32466.341337297588</c:v>
                </c:pt>
                <c:pt idx="70">
                  <c:v>32583.653815079313</c:v>
                </c:pt>
                <c:pt idx="71">
                  <c:v>35263.613741395435</c:v>
                </c:pt>
                <c:pt idx="72">
                  <c:v>33545.810037811432</c:v>
                </c:pt>
                <c:pt idx="73">
                  <c:v>37181.010244643345</c:v>
                </c:pt>
                <c:pt idx="74">
                  <c:v>38655.269366254048</c:v>
                </c:pt>
                <c:pt idx="75">
                  <c:v>41085.932197912254</c:v>
                </c:pt>
                <c:pt idx="76">
                  <c:v>42709.304204505017</c:v>
                </c:pt>
                <c:pt idx="77">
                  <c:v>41153.411110751986</c:v>
                </c:pt>
                <c:pt idx="78">
                  <c:v>39201.04708657851</c:v>
                </c:pt>
                <c:pt idx="79">
                  <c:v>39019.422809682284</c:v>
                </c:pt>
                <c:pt idx="80">
                  <c:v>40801.796852276726</c:v>
                </c:pt>
                <c:pt idx="81">
                  <c:v>36635.297159292859</c:v>
                </c:pt>
                <c:pt idx="82">
                  <c:v>35968.393497721583</c:v>
                </c:pt>
                <c:pt idx="83">
                  <c:v>30861.778108134287</c:v>
                </c:pt>
                <c:pt idx="84">
                  <c:v>30715.832336877458</c:v>
                </c:pt>
                <c:pt idx="85">
                  <c:v>31032.091264583243</c:v>
                </c:pt>
                <c:pt idx="86">
                  <c:v>30179.232782858784</c:v>
                </c:pt>
                <c:pt idx="87">
                  <c:v>30135.668810393283</c:v>
                </c:pt>
                <c:pt idx="88">
                  <c:v>26594.900300552614</c:v>
                </c:pt>
                <c:pt idx="89">
                  <c:v>27408.977797886419</c:v>
                </c:pt>
                <c:pt idx="90">
                  <c:v>26165.40089842612</c:v>
                </c:pt>
                <c:pt idx="91">
                  <c:v>24152.344633681267</c:v>
                </c:pt>
                <c:pt idx="92">
                  <c:v>18354.458197330558</c:v>
                </c:pt>
                <c:pt idx="93">
                  <c:v>17535.533076947919</c:v>
                </c:pt>
                <c:pt idx="94">
                  <c:v>17599.198526322576</c:v>
                </c:pt>
                <c:pt idx="95">
                  <c:v>15955.401867950735</c:v>
                </c:pt>
                <c:pt idx="96">
                  <c:v>14019.842937013205</c:v>
                </c:pt>
                <c:pt idx="97">
                  <c:v>15535.726981869877</c:v>
                </c:pt>
                <c:pt idx="98">
                  <c:v>18756.164560643749</c:v>
                </c:pt>
                <c:pt idx="99">
                  <c:v>18952.719516530378</c:v>
                </c:pt>
                <c:pt idx="100">
                  <c:v>19661.312736321604</c:v>
                </c:pt>
                <c:pt idx="101">
                  <c:v>22791.519891413223</c:v>
                </c:pt>
                <c:pt idx="102">
                  <c:v>24532.075105839751</c:v>
                </c:pt>
                <c:pt idx="103">
                  <c:v>24290.017128268086</c:v>
                </c:pt>
                <c:pt idx="104">
                  <c:v>24837.669262838099</c:v>
                </c:pt>
                <c:pt idx="105">
                  <c:v>25583.492227644354</c:v>
                </c:pt>
                <c:pt idx="106">
                  <c:v>25844.940697411348</c:v>
                </c:pt>
                <c:pt idx="107">
                  <c:v>25891.671783602087</c:v>
                </c:pt>
                <c:pt idx="108">
                  <c:v>25019.293539734328</c:v>
                </c:pt>
                <c:pt idx="109">
                  <c:v>27435.284232298072</c:v>
                </c:pt>
                <c:pt idx="110">
                  <c:v>27983.841256503867</c:v>
                </c:pt>
                <c:pt idx="111">
                  <c:v>26842.969330704818</c:v>
                </c:pt>
                <c:pt idx="112">
                  <c:v>25461.332126813795</c:v>
                </c:pt>
                <c:pt idx="113">
                  <c:v>27447.047797563235</c:v>
                </c:pt>
                <c:pt idx="114">
                  <c:v>27286.08085835243</c:v>
                </c:pt>
                <c:pt idx="115">
                  <c:v>29238.742203406237</c:v>
                </c:pt>
                <c:pt idx="116">
                  <c:v>29880.489933102777</c:v>
                </c:pt>
                <c:pt idx="117">
                  <c:v>29319.115793555869</c:v>
                </c:pt>
                <c:pt idx="118">
                  <c:v>30695.090973725859</c:v>
                </c:pt>
                <c:pt idx="119">
                  <c:v>30479.759557896756</c:v>
                </c:pt>
                <c:pt idx="120">
                  <c:v>30728.054810457917</c:v>
                </c:pt>
                <c:pt idx="121">
                  <c:v>31496.512943153517</c:v>
                </c:pt>
                <c:pt idx="122">
                  <c:v>32323.291212875261</c:v>
                </c:pt>
                <c:pt idx="123">
                  <c:v>32334.040009048866</c:v>
                </c:pt>
                <c:pt idx="124">
                  <c:v>31292.608990724853</c:v>
                </c:pt>
                <c:pt idx="125">
                  <c:v>30477.090133471193</c:v>
                </c:pt>
                <c:pt idx="126">
                  <c:v>27290.424328604182</c:v>
                </c:pt>
                <c:pt idx="127">
                  <c:v>24734.996606663844</c:v>
                </c:pt>
                <c:pt idx="128">
                  <c:v>26604.181882816774</c:v>
                </c:pt>
                <c:pt idx="129">
                  <c:v>25532.120350321537</c:v>
                </c:pt>
                <c:pt idx="130">
                  <c:v>24299.802863329329</c:v>
                </c:pt>
                <c:pt idx="131">
                  <c:v>26453.640564909652</c:v>
                </c:pt>
                <c:pt idx="132">
                  <c:v>26862.650680283085</c:v>
                </c:pt>
                <c:pt idx="133">
                  <c:v>26673.018130110187</c:v>
                </c:pt>
                <c:pt idx="134">
                  <c:v>26030.863200077547</c:v>
                </c:pt>
                <c:pt idx="135">
                  <c:v>24427.870600782069</c:v>
                </c:pt>
                <c:pt idx="136">
                  <c:v>26378.10167081406</c:v>
                </c:pt>
                <c:pt idx="137">
                  <c:v>25959.932779627045</c:v>
                </c:pt>
                <c:pt idx="138">
                  <c:v>26871.066153895856</c:v>
                </c:pt>
                <c:pt idx="139">
                  <c:v>28271.214814336014</c:v>
                </c:pt>
                <c:pt idx="140">
                  <c:v>27943.276346831248</c:v>
                </c:pt>
                <c:pt idx="141">
                  <c:v>29095.265488155615</c:v>
                </c:pt>
                <c:pt idx="142">
                  <c:v>30676.139999353622</c:v>
                </c:pt>
                <c:pt idx="143">
                  <c:v>30275.11876676467</c:v>
                </c:pt>
                <c:pt idx="144">
                  <c:v>29913.29864589727</c:v>
                </c:pt>
                <c:pt idx="145">
                  <c:v>29181.120124099125</c:v>
                </c:pt>
                <c:pt idx="146">
                  <c:v>28544.213553954021</c:v>
                </c:pt>
                <c:pt idx="147">
                  <c:v>30899.615421904764</c:v>
                </c:pt>
                <c:pt idx="148">
                  <c:v>28922.722425104199</c:v>
                </c:pt>
                <c:pt idx="149">
                  <c:v>30330.38166952135</c:v>
                </c:pt>
                <c:pt idx="150">
                  <c:v>31588.391558672367</c:v>
                </c:pt>
                <c:pt idx="151">
                  <c:v>32512.587661183436</c:v>
                </c:pt>
                <c:pt idx="152">
                  <c:v>34649.426364605853</c:v>
                </c:pt>
                <c:pt idx="153">
                  <c:v>35358.491419707163</c:v>
                </c:pt>
                <c:pt idx="154">
                  <c:v>33147.561645606402</c:v>
                </c:pt>
                <c:pt idx="155">
                  <c:v>32854.997899363312</c:v>
                </c:pt>
                <c:pt idx="156">
                  <c:v>34780.919755679766</c:v>
                </c:pt>
                <c:pt idx="157">
                  <c:v>33851.578709239533</c:v>
                </c:pt>
                <c:pt idx="158">
                  <c:v>33540.878389296406</c:v>
                </c:pt>
                <c:pt idx="159">
                  <c:v>33653.472513977271</c:v>
                </c:pt>
                <c:pt idx="160">
                  <c:v>33568.134957825641</c:v>
                </c:pt>
                <c:pt idx="161">
                  <c:v>32341.479494554467</c:v>
                </c:pt>
                <c:pt idx="162">
                  <c:v>33525.365995540145</c:v>
                </c:pt>
                <c:pt idx="163">
                  <c:v>35470.755906020706</c:v>
                </c:pt>
                <c:pt idx="164">
                  <c:v>34870.296997705416</c:v>
                </c:pt>
                <c:pt idx="165">
                  <c:v>34416.229841967441</c:v>
                </c:pt>
                <c:pt idx="166">
                  <c:v>33232.769931810057</c:v>
                </c:pt>
                <c:pt idx="167">
                  <c:v>33676.366221762546</c:v>
                </c:pt>
                <c:pt idx="168">
                  <c:v>34453.162266102132</c:v>
                </c:pt>
                <c:pt idx="169">
                  <c:v>34961.91060983092</c:v>
                </c:pt>
                <c:pt idx="170">
                  <c:v>36504.340238502999</c:v>
                </c:pt>
                <c:pt idx="171">
                  <c:v>35892.958019584337</c:v>
                </c:pt>
                <c:pt idx="172">
                  <c:v>34469.172349158071</c:v>
                </c:pt>
                <c:pt idx="173">
                  <c:v>34095.556345538513</c:v>
                </c:pt>
                <c:pt idx="174">
                  <c:v>33145.06027211318</c:v>
                </c:pt>
                <c:pt idx="175">
                  <c:v>32204.11078434535</c:v>
                </c:pt>
                <c:pt idx="176">
                  <c:v>32493.067899040114</c:v>
                </c:pt>
                <c:pt idx="177">
                  <c:v>30970.435962899472</c:v>
                </c:pt>
                <c:pt idx="178">
                  <c:v>30034.178974242906</c:v>
                </c:pt>
                <c:pt idx="179">
                  <c:v>28626.862295187875</c:v>
                </c:pt>
                <c:pt idx="180">
                  <c:v>29363.856122547855</c:v>
                </c:pt>
                <c:pt idx="181">
                  <c:v>31682.351420353491</c:v>
                </c:pt>
                <c:pt idx="182">
                  <c:v>30793.38784216133</c:v>
                </c:pt>
                <c:pt idx="183">
                  <c:v>29631.354425879785</c:v>
                </c:pt>
                <c:pt idx="184">
                  <c:v>28923.20072391165</c:v>
                </c:pt>
                <c:pt idx="185">
                  <c:v>29843.079210160558</c:v>
                </c:pt>
                <c:pt idx="186">
                  <c:v>30982.839414407073</c:v>
                </c:pt>
                <c:pt idx="187">
                  <c:v>30433.338719581108</c:v>
                </c:pt>
                <c:pt idx="188">
                  <c:v>31773.777591054462</c:v>
                </c:pt>
                <c:pt idx="189">
                  <c:v>31424.645315580201</c:v>
                </c:pt>
                <c:pt idx="190">
                  <c:v>33451.203826390396</c:v>
                </c:pt>
                <c:pt idx="191">
                  <c:v>35699.395662993178</c:v>
                </c:pt>
                <c:pt idx="192">
                  <c:v>37682.428982322264</c:v>
                </c:pt>
                <c:pt idx="193">
                  <c:v>37430.960152538464</c:v>
                </c:pt>
                <c:pt idx="194">
                  <c:v>39843.94531881193</c:v>
                </c:pt>
                <c:pt idx="195">
                  <c:v>38840.493811201166</c:v>
                </c:pt>
                <c:pt idx="196">
                  <c:v>39439.201111721479</c:v>
                </c:pt>
                <c:pt idx="197">
                  <c:v>40458.75319135176</c:v>
                </c:pt>
                <c:pt idx="198">
                  <c:v>41995.772872701338</c:v>
                </c:pt>
                <c:pt idx="199">
                  <c:v>41553.624406166098</c:v>
                </c:pt>
                <c:pt idx="200">
                  <c:v>41926.490644087433</c:v>
                </c:pt>
                <c:pt idx="201">
                  <c:v>40358.278124292978</c:v>
                </c:pt>
                <c:pt idx="202">
                  <c:v>41202.339786058154</c:v>
                </c:pt>
                <c:pt idx="203">
                  <c:v>42690.217496687372</c:v>
                </c:pt>
                <c:pt idx="204">
                  <c:v>39881.834340561596</c:v>
                </c:pt>
                <c:pt idx="205">
                  <c:v>37732.230229777255</c:v>
                </c:pt>
                <c:pt idx="206">
                  <c:v>38737.329929224623</c:v>
                </c:pt>
                <c:pt idx="207">
                  <c:v>37024.677633067178</c:v>
                </c:pt>
                <c:pt idx="208">
                  <c:v>36166.137737129488</c:v>
                </c:pt>
                <c:pt idx="209">
                  <c:v>38758.019584397043</c:v>
                </c:pt>
                <c:pt idx="210">
                  <c:v>38910.952396341585</c:v>
                </c:pt>
                <c:pt idx="211">
                  <c:v>38118.320783375813</c:v>
                </c:pt>
                <c:pt idx="212">
                  <c:v>35751.355718579252</c:v>
                </c:pt>
                <c:pt idx="213">
                  <c:v>37619.745984552166</c:v>
                </c:pt>
                <c:pt idx="214">
                  <c:v>37288.23966648346</c:v>
                </c:pt>
                <c:pt idx="215">
                  <c:v>39018.466212067266</c:v>
                </c:pt>
                <c:pt idx="216">
                  <c:v>38718.7409107067</c:v>
                </c:pt>
                <c:pt idx="217">
                  <c:v>38566.415667517613</c:v>
                </c:pt>
                <c:pt idx="218">
                  <c:v>38875.028277801044</c:v>
                </c:pt>
                <c:pt idx="219">
                  <c:v>37430.081116892274</c:v>
                </c:pt>
                <c:pt idx="220">
                  <c:v>38902.12972239271</c:v>
                </c:pt>
                <c:pt idx="221">
                  <c:v>38568.076786349018</c:v>
                </c:pt>
                <c:pt idx="222">
                  <c:v>36673.580454383795</c:v>
                </c:pt>
                <c:pt idx="223">
                  <c:v>37048.960992793131</c:v>
                </c:pt>
                <c:pt idx="224">
                  <c:v>37348.039944413846</c:v>
                </c:pt>
                <c:pt idx="225">
                  <c:v>37166.493229486397</c:v>
                </c:pt>
                <c:pt idx="226">
                  <c:v>37380.266942442475</c:v>
                </c:pt>
                <c:pt idx="227">
                  <c:v>36635.924118540461</c:v>
                </c:pt>
                <c:pt idx="228">
                  <c:v>31849.87880942371</c:v>
                </c:pt>
                <c:pt idx="229">
                  <c:v>26904.062308114862</c:v>
                </c:pt>
                <c:pt idx="230">
                  <c:v>29807.710952396275</c:v>
                </c:pt>
                <c:pt idx="231">
                  <c:v>31107.287593316672</c:v>
                </c:pt>
                <c:pt idx="232">
                  <c:v>32039.020133794322</c:v>
                </c:pt>
                <c:pt idx="233">
                  <c:v>32620.082086416889</c:v>
                </c:pt>
                <c:pt idx="234">
                  <c:v>33370.681575800591</c:v>
                </c:pt>
                <c:pt idx="235">
                  <c:v>31937.129560805282</c:v>
                </c:pt>
                <c:pt idx="236">
                  <c:v>28502.717900655985</c:v>
                </c:pt>
                <c:pt idx="237">
                  <c:v>34023.49481304326</c:v>
                </c:pt>
                <c:pt idx="238">
                  <c:v>36858.636848398586</c:v>
                </c:pt>
                <c:pt idx="239">
                  <c:v>36828.154994667537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2E-43EB-8F6D-73C563382315}"/>
            </c:ext>
          </c:extLst>
        </c:ser>
        <c:ser>
          <c:idx val="1"/>
          <c:order val="1"/>
          <c:tx>
            <c:strRef>
              <c:f>Miesięczne!$K$2</c:f>
              <c:strCache>
                <c:ptCount val="1"/>
                <c:pt idx="0">
                  <c:v>PEO | 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Miesięczne!$I$3:$I$242</c:f>
              <c:numCache>
                <c:formatCode>m/d/yyyy</c:formatCode>
                <c:ptCount val="240"/>
                <c:pt idx="0">
                  <c:v>36950</c:v>
                </c:pt>
                <c:pt idx="1">
                  <c:v>36981</c:v>
                </c:pt>
                <c:pt idx="2">
                  <c:v>37011</c:v>
                </c:pt>
                <c:pt idx="3">
                  <c:v>37042</c:v>
                </c:pt>
                <c:pt idx="4">
                  <c:v>37072</c:v>
                </c:pt>
                <c:pt idx="5">
                  <c:v>37103</c:v>
                </c:pt>
                <c:pt idx="6">
                  <c:v>37134</c:v>
                </c:pt>
                <c:pt idx="7">
                  <c:v>37164</c:v>
                </c:pt>
                <c:pt idx="8">
                  <c:v>37195</c:v>
                </c:pt>
                <c:pt idx="9">
                  <c:v>37225</c:v>
                </c:pt>
                <c:pt idx="10">
                  <c:v>37256</c:v>
                </c:pt>
                <c:pt idx="11">
                  <c:v>37287</c:v>
                </c:pt>
                <c:pt idx="12">
                  <c:v>37315</c:v>
                </c:pt>
                <c:pt idx="13">
                  <c:v>37346</c:v>
                </c:pt>
                <c:pt idx="14">
                  <c:v>37376</c:v>
                </c:pt>
                <c:pt idx="15">
                  <c:v>37407</c:v>
                </c:pt>
                <c:pt idx="16">
                  <c:v>37437</c:v>
                </c:pt>
                <c:pt idx="17">
                  <c:v>37468</c:v>
                </c:pt>
                <c:pt idx="18">
                  <c:v>37499</c:v>
                </c:pt>
                <c:pt idx="19">
                  <c:v>37529</c:v>
                </c:pt>
                <c:pt idx="20">
                  <c:v>37560</c:v>
                </c:pt>
                <c:pt idx="21">
                  <c:v>37590</c:v>
                </c:pt>
                <c:pt idx="22">
                  <c:v>37621</c:v>
                </c:pt>
                <c:pt idx="23">
                  <c:v>37652</c:v>
                </c:pt>
                <c:pt idx="24">
                  <c:v>37680</c:v>
                </c:pt>
                <c:pt idx="25">
                  <c:v>37711</c:v>
                </c:pt>
                <c:pt idx="26">
                  <c:v>37741</c:v>
                </c:pt>
                <c:pt idx="27">
                  <c:v>37772</c:v>
                </c:pt>
                <c:pt idx="28">
                  <c:v>37802</c:v>
                </c:pt>
                <c:pt idx="29">
                  <c:v>37833</c:v>
                </c:pt>
                <c:pt idx="30">
                  <c:v>37864</c:v>
                </c:pt>
                <c:pt idx="31">
                  <c:v>37894</c:v>
                </c:pt>
                <c:pt idx="32">
                  <c:v>37925</c:v>
                </c:pt>
                <c:pt idx="33">
                  <c:v>37955</c:v>
                </c:pt>
                <c:pt idx="34">
                  <c:v>37986</c:v>
                </c:pt>
                <c:pt idx="35">
                  <c:v>38017</c:v>
                </c:pt>
                <c:pt idx="36">
                  <c:v>38046</c:v>
                </c:pt>
                <c:pt idx="37">
                  <c:v>38077</c:v>
                </c:pt>
                <c:pt idx="38">
                  <c:v>38107</c:v>
                </c:pt>
                <c:pt idx="39">
                  <c:v>38138</c:v>
                </c:pt>
                <c:pt idx="40">
                  <c:v>38168</c:v>
                </c:pt>
                <c:pt idx="41">
                  <c:v>38199</c:v>
                </c:pt>
                <c:pt idx="42">
                  <c:v>38230</c:v>
                </c:pt>
                <c:pt idx="43">
                  <c:v>38260</c:v>
                </c:pt>
                <c:pt idx="44">
                  <c:v>38291</c:v>
                </c:pt>
                <c:pt idx="45">
                  <c:v>38321</c:v>
                </c:pt>
                <c:pt idx="46">
                  <c:v>38352</c:v>
                </c:pt>
                <c:pt idx="47">
                  <c:v>38383</c:v>
                </c:pt>
                <c:pt idx="48">
                  <c:v>38411</c:v>
                </c:pt>
                <c:pt idx="49">
                  <c:v>38442</c:v>
                </c:pt>
                <c:pt idx="50">
                  <c:v>38472</c:v>
                </c:pt>
                <c:pt idx="51">
                  <c:v>38503</c:v>
                </c:pt>
                <c:pt idx="52">
                  <c:v>38533</c:v>
                </c:pt>
                <c:pt idx="53">
                  <c:v>38564</c:v>
                </c:pt>
                <c:pt idx="54">
                  <c:v>38595</c:v>
                </c:pt>
                <c:pt idx="55">
                  <c:v>38625</c:v>
                </c:pt>
                <c:pt idx="56">
                  <c:v>38656</c:v>
                </c:pt>
                <c:pt idx="57">
                  <c:v>38686</c:v>
                </c:pt>
                <c:pt idx="58">
                  <c:v>38717</c:v>
                </c:pt>
                <c:pt idx="59">
                  <c:v>38748</c:v>
                </c:pt>
                <c:pt idx="60">
                  <c:v>38776</c:v>
                </c:pt>
                <c:pt idx="61">
                  <c:v>38807</c:v>
                </c:pt>
                <c:pt idx="62">
                  <c:v>38837</c:v>
                </c:pt>
                <c:pt idx="63">
                  <c:v>38868</c:v>
                </c:pt>
                <c:pt idx="64">
                  <c:v>38898</c:v>
                </c:pt>
                <c:pt idx="65">
                  <c:v>38929</c:v>
                </c:pt>
                <c:pt idx="66">
                  <c:v>38960</c:v>
                </c:pt>
                <c:pt idx="67">
                  <c:v>38990</c:v>
                </c:pt>
                <c:pt idx="68">
                  <c:v>39021</c:v>
                </c:pt>
                <c:pt idx="69">
                  <c:v>39051</c:v>
                </c:pt>
                <c:pt idx="70">
                  <c:v>39082</c:v>
                </c:pt>
                <c:pt idx="71">
                  <c:v>39113</c:v>
                </c:pt>
                <c:pt idx="72">
                  <c:v>39141</c:v>
                </c:pt>
                <c:pt idx="73">
                  <c:v>39172</c:v>
                </c:pt>
                <c:pt idx="74">
                  <c:v>39202</c:v>
                </c:pt>
                <c:pt idx="75">
                  <c:v>39233</c:v>
                </c:pt>
                <c:pt idx="76">
                  <c:v>39263</c:v>
                </c:pt>
                <c:pt idx="77">
                  <c:v>39294</c:v>
                </c:pt>
                <c:pt idx="78">
                  <c:v>39325</c:v>
                </c:pt>
                <c:pt idx="79">
                  <c:v>39355</c:v>
                </c:pt>
                <c:pt idx="80">
                  <c:v>39386</c:v>
                </c:pt>
                <c:pt idx="81">
                  <c:v>39416</c:v>
                </c:pt>
                <c:pt idx="82">
                  <c:v>39447</c:v>
                </c:pt>
                <c:pt idx="83">
                  <c:v>39478</c:v>
                </c:pt>
                <c:pt idx="84">
                  <c:v>39507</c:v>
                </c:pt>
                <c:pt idx="85">
                  <c:v>39538</c:v>
                </c:pt>
                <c:pt idx="86">
                  <c:v>39568</c:v>
                </c:pt>
                <c:pt idx="87">
                  <c:v>39599</c:v>
                </c:pt>
                <c:pt idx="88">
                  <c:v>39629</c:v>
                </c:pt>
                <c:pt idx="89">
                  <c:v>39660</c:v>
                </c:pt>
                <c:pt idx="90">
                  <c:v>39691</c:v>
                </c:pt>
                <c:pt idx="91">
                  <c:v>39721</c:v>
                </c:pt>
                <c:pt idx="92">
                  <c:v>39752</c:v>
                </c:pt>
                <c:pt idx="93">
                  <c:v>39782</c:v>
                </c:pt>
                <c:pt idx="94">
                  <c:v>39813</c:v>
                </c:pt>
                <c:pt idx="95">
                  <c:v>39844</c:v>
                </c:pt>
                <c:pt idx="96">
                  <c:v>39872</c:v>
                </c:pt>
                <c:pt idx="97">
                  <c:v>39903</c:v>
                </c:pt>
                <c:pt idx="98">
                  <c:v>39933</c:v>
                </c:pt>
                <c:pt idx="99">
                  <c:v>39964</c:v>
                </c:pt>
                <c:pt idx="100">
                  <c:v>39994</c:v>
                </c:pt>
                <c:pt idx="101">
                  <c:v>40025</c:v>
                </c:pt>
                <c:pt idx="102">
                  <c:v>40056</c:v>
                </c:pt>
                <c:pt idx="103">
                  <c:v>40086</c:v>
                </c:pt>
                <c:pt idx="104">
                  <c:v>40117</c:v>
                </c:pt>
                <c:pt idx="105">
                  <c:v>40147</c:v>
                </c:pt>
                <c:pt idx="106">
                  <c:v>40178</c:v>
                </c:pt>
                <c:pt idx="107">
                  <c:v>40209</c:v>
                </c:pt>
                <c:pt idx="108">
                  <c:v>40237</c:v>
                </c:pt>
                <c:pt idx="109">
                  <c:v>40268</c:v>
                </c:pt>
                <c:pt idx="110">
                  <c:v>40298</c:v>
                </c:pt>
                <c:pt idx="111">
                  <c:v>40329</c:v>
                </c:pt>
                <c:pt idx="112">
                  <c:v>40359</c:v>
                </c:pt>
                <c:pt idx="113">
                  <c:v>40390</c:v>
                </c:pt>
                <c:pt idx="114">
                  <c:v>40421</c:v>
                </c:pt>
                <c:pt idx="115">
                  <c:v>40451</c:v>
                </c:pt>
                <c:pt idx="116">
                  <c:v>40482</c:v>
                </c:pt>
                <c:pt idx="117">
                  <c:v>40512</c:v>
                </c:pt>
                <c:pt idx="118">
                  <c:v>40543</c:v>
                </c:pt>
                <c:pt idx="119">
                  <c:v>40574</c:v>
                </c:pt>
                <c:pt idx="120">
                  <c:v>40602</c:v>
                </c:pt>
                <c:pt idx="121">
                  <c:v>40633</c:v>
                </c:pt>
                <c:pt idx="122">
                  <c:v>40663</c:v>
                </c:pt>
                <c:pt idx="123">
                  <c:v>40694</c:v>
                </c:pt>
                <c:pt idx="124">
                  <c:v>40724</c:v>
                </c:pt>
                <c:pt idx="125">
                  <c:v>40755</c:v>
                </c:pt>
                <c:pt idx="126">
                  <c:v>40786</c:v>
                </c:pt>
                <c:pt idx="127">
                  <c:v>40816</c:v>
                </c:pt>
                <c:pt idx="128">
                  <c:v>40847</c:v>
                </c:pt>
                <c:pt idx="129">
                  <c:v>40877</c:v>
                </c:pt>
                <c:pt idx="130">
                  <c:v>40908</c:v>
                </c:pt>
                <c:pt idx="131">
                  <c:v>40939</c:v>
                </c:pt>
                <c:pt idx="132">
                  <c:v>40968</c:v>
                </c:pt>
                <c:pt idx="133">
                  <c:v>40999</c:v>
                </c:pt>
                <c:pt idx="134">
                  <c:v>41029</c:v>
                </c:pt>
                <c:pt idx="135">
                  <c:v>41060</c:v>
                </c:pt>
                <c:pt idx="136">
                  <c:v>41090</c:v>
                </c:pt>
                <c:pt idx="137">
                  <c:v>41121</c:v>
                </c:pt>
                <c:pt idx="138">
                  <c:v>41152</c:v>
                </c:pt>
                <c:pt idx="139">
                  <c:v>41182</c:v>
                </c:pt>
                <c:pt idx="140">
                  <c:v>41213</c:v>
                </c:pt>
                <c:pt idx="141">
                  <c:v>41243</c:v>
                </c:pt>
                <c:pt idx="142">
                  <c:v>41274</c:v>
                </c:pt>
                <c:pt idx="143">
                  <c:v>41305</c:v>
                </c:pt>
                <c:pt idx="144">
                  <c:v>41333</c:v>
                </c:pt>
                <c:pt idx="145">
                  <c:v>41364</c:v>
                </c:pt>
                <c:pt idx="146">
                  <c:v>41394</c:v>
                </c:pt>
                <c:pt idx="147">
                  <c:v>41425</c:v>
                </c:pt>
                <c:pt idx="148">
                  <c:v>41455</c:v>
                </c:pt>
                <c:pt idx="149">
                  <c:v>41486</c:v>
                </c:pt>
                <c:pt idx="150">
                  <c:v>41517</c:v>
                </c:pt>
                <c:pt idx="151">
                  <c:v>41547</c:v>
                </c:pt>
                <c:pt idx="152">
                  <c:v>41578</c:v>
                </c:pt>
                <c:pt idx="153">
                  <c:v>41608</c:v>
                </c:pt>
                <c:pt idx="154">
                  <c:v>41639</c:v>
                </c:pt>
                <c:pt idx="155">
                  <c:v>41670</c:v>
                </c:pt>
                <c:pt idx="156">
                  <c:v>41698</c:v>
                </c:pt>
                <c:pt idx="157">
                  <c:v>41729</c:v>
                </c:pt>
                <c:pt idx="158">
                  <c:v>41759</c:v>
                </c:pt>
                <c:pt idx="159">
                  <c:v>41790</c:v>
                </c:pt>
                <c:pt idx="160">
                  <c:v>41820</c:v>
                </c:pt>
                <c:pt idx="161">
                  <c:v>41851</c:v>
                </c:pt>
                <c:pt idx="162">
                  <c:v>41882</c:v>
                </c:pt>
                <c:pt idx="163">
                  <c:v>41912</c:v>
                </c:pt>
                <c:pt idx="164">
                  <c:v>41943</c:v>
                </c:pt>
                <c:pt idx="165">
                  <c:v>41973</c:v>
                </c:pt>
                <c:pt idx="166">
                  <c:v>42004</c:v>
                </c:pt>
                <c:pt idx="167">
                  <c:v>42035</c:v>
                </c:pt>
                <c:pt idx="168">
                  <c:v>42063</c:v>
                </c:pt>
                <c:pt idx="169">
                  <c:v>42094</c:v>
                </c:pt>
                <c:pt idx="170">
                  <c:v>42124</c:v>
                </c:pt>
                <c:pt idx="171">
                  <c:v>42155</c:v>
                </c:pt>
                <c:pt idx="172">
                  <c:v>42185</c:v>
                </c:pt>
                <c:pt idx="173">
                  <c:v>42216</c:v>
                </c:pt>
                <c:pt idx="174">
                  <c:v>42247</c:v>
                </c:pt>
                <c:pt idx="175">
                  <c:v>42277</c:v>
                </c:pt>
                <c:pt idx="176">
                  <c:v>42308</c:v>
                </c:pt>
                <c:pt idx="177">
                  <c:v>42338</c:v>
                </c:pt>
                <c:pt idx="178">
                  <c:v>42369</c:v>
                </c:pt>
                <c:pt idx="179">
                  <c:v>42400</c:v>
                </c:pt>
                <c:pt idx="180">
                  <c:v>42429</c:v>
                </c:pt>
                <c:pt idx="181">
                  <c:v>42460</c:v>
                </c:pt>
                <c:pt idx="182">
                  <c:v>42490</c:v>
                </c:pt>
                <c:pt idx="183">
                  <c:v>42521</c:v>
                </c:pt>
                <c:pt idx="184">
                  <c:v>42551</c:v>
                </c:pt>
                <c:pt idx="185">
                  <c:v>42582</c:v>
                </c:pt>
                <c:pt idx="186">
                  <c:v>42613</c:v>
                </c:pt>
                <c:pt idx="187">
                  <c:v>42643</c:v>
                </c:pt>
                <c:pt idx="188">
                  <c:v>42674</c:v>
                </c:pt>
                <c:pt idx="189">
                  <c:v>42704</c:v>
                </c:pt>
                <c:pt idx="190">
                  <c:v>42735</c:v>
                </c:pt>
                <c:pt idx="191">
                  <c:v>42766</c:v>
                </c:pt>
                <c:pt idx="192">
                  <c:v>42794</c:v>
                </c:pt>
                <c:pt idx="193">
                  <c:v>42825</c:v>
                </c:pt>
                <c:pt idx="194">
                  <c:v>42855</c:v>
                </c:pt>
                <c:pt idx="195">
                  <c:v>42886</c:v>
                </c:pt>
                <c:pt idx="196">
                  <c:v>42916</c:v>
                </c:pt>
                <c:pt idx="197">
                  <c:v>42947</c:v>
                </c:pt>
                <c:pt idx="198">
                  <c:v>42978</c:v>
                </c:pt>
                <c:pt idx="199">
                  <c:v>43008</c:v>
                </c:pt>
                <c:pt idx="200">
                  <c:v>43039</c:v>
                </c:pt>
                <c:pt idx="201">
                  <c:v>43069</c:v>
                </c:pt>
                <c:pt idx="202">
                  <c:v>43100</c:v>
                </c:pt>
                <c:pt idx="203">
                  <c:v>43131</c:v>
                </c:pt>
                <c:pt idx="204">
                  <c:v>43159</c:v>
                </c:pt>
                <c:pt idx="205">
                  <c:v>43190</c:v>
                </c:pt>
                <c:pt idx="206">
                  <c:v>43220</c:v>
                </c:pt>
                <c:pt idx="207">
                  <c:v>43251</c:v>
                </c:pt>
                <c:pt idx="208">
                  <c:v>43281</c:v>
                </c:pt>
                <c:pt idx="209">
                  <c:v>43312</c:v>
                </c:pt>
                <c:pt idx="210">
                  <c:v>43343</c:v>
                </c:pt>
                <c:pt idx="211">
                  <c:v>43373</c:v>
                </c:pt>
                <c:pt idx="212">
                  <c:v>43404</c:v>
                </c:pt>
                <c:pt idx="213">
                  <c:v>43434</c:v>
                </c:pt>
                <c:pt idx="214">
                  <c:v>43465</c:v>
                </c:pt>
                <c:pt idx="215">
                  <c:v>43496</c:v>
                </c:pt>
                <c:pt idx="216">
                  <c:v>43524</c:v>
                </c:pt>
                <c:pt idx="217">
                  <c:v>43555</c:v>
                </c:pt>
                <c:pt idx="218">
                  <c:v>43585</c:v>
                </c:pt>
                <c:pt idx="219">
                  <c:v>43616</c:v>
                </c:pt>
                <c:pt idx="220">
                  <c:v>43646</c:v>
                </c:pt>
                <c:pt idx="221">
                  <c:v>43677</c:v>
                </c:pt>
                <c:pt idx="222">
                  <c:v>43708</c:v>
                </c:pt>
                <c:pt idx="223">
                  <c:v>43738</c:v>
                </c:pt>
                <c:pt idx="224">
                  <c:v>43769</c:v>
                </c:pt>
                <c:pt idx="225">
                  <c:v>43799</c:v>
                </c:pt>
                <c:pt idx="226">
                  <c:v>43830</c:v>
                </c:pt>
                <c:pt idx="227">
                  <c:v>43861</c:v>
                </c:pt>
                <c:pt idx="228">
                  <c:v>43890</c:v>
                </c:pt>
                <c:pt idx="229">
                  <c:v>43921</c:v>
                </c:pt>
                <c:pt idx="230">
                  <c:v>43951</c:v>
                </c:pt>
                <c:pt idx="231">
                  <c:v>43982</c:v>
                </c:pt>
                <c:pt idx="232">
                  <c:v>44012</c:v>
                </c:pt>
                <c:pt idx="233">
                  <c:v>44043</c:v>
                </c:pt>
                <c:pt idx="234">
                  <c:v>44074</c:v>
                </c:pt>
                <c:pt idx="235">
                  <c:v>44104</c:v>
                </c:pt>
                <c:pt idx="236">
                  <c:v>44135</c:v>
                </c:pt>
                <c:pt idx="237">
                  <c:v>44165</c:v>
                </c:pt>
                <c:pt idx="238">
                  <c:v>44196</c:v>
                </c:pt>
                <c:pt idx="239">
                  <c:v>44227</c:v>
                </c:pt>
              </c:numCache>
            </c:numRef>
          </c:cat>
          <c:val>
            <c:numRef>
              <c:f>Miesięczne!$K$3:$K$242</c:f>
              <c:numCache>
                <c:formatCode>_("zł"* #\ ##0.00_);_("zł"* \(#\ ##0.00\);_("zł"* "-"??_);_(@_)</c:formatCode>
                <c:ptCount val="240"/>
                <c:pt idx="0">
                  <c:v>10000</c:v>
                </c:pt>
                <c:pt idx="1">
                  <c:v>9714.9197678388518</c:v>
                </c:pt>
                <c:pt idx="2">
                  <c:v>10013.94104927734</c:v>
                </c:pt>
                <c:pt idx="3">
                  <c:v>10776.431091385</c:v>
                </c:pt>
                <c:pt idx="4">
                  <c:v>10268.578581996129</c:v>
                </c:pt>
                <c:pt idx="5">
                  <c:v>10432.457038807328</c:v>
                </c:pt>
                <c:pt idx="6">
                  <c:v>10028.735632183907</c:v>
                </c:pt>
                <c:pt idx="7">
                  <c:v>9805.1098213269597</c:v>
                </c:pt>
                <c:pt idx="8">
                  <c:v>11284.852623193352</c:v>
                </c:pt>
                <c:pt idx="9">
                  <c:v>11703.368612723338</c:v>
                </c:pt>
                <c:pt idx="10">
                  <c:v>11942.92705132582</c:v>
                </c:pt>
                <c:pt idx="11">
                  <c:v>15619.665414817342</c:v>
                </c:pt>
                <c:pt idx="12">
                  <c:v>15543.985433026059</c:v>
                </c:pt>
                <c:pt idx="13">
                  <c:v>15470.012518493226</c:v>
                </c:pt>
                <c:pt idx="14">
                  <c:v>16441.618299761009</c:v>
                </c:pt>
                <c:pt idx="15">
                  <c:v>16515.875725503582</c:v>
                </c:pt>
                <c:pt idx="16">
                  <c:v>13930.237851371343</c:v>
                </c:pt>
                <c:pt idx="17">
                  <c:v>12345.225901900532</c:v>
                </c:pt>
                <c:pt idx="18">
                  <c:v>13167.747809263681</c:v>
                </c:pt>
                <c:pt idx="19">
                  <c:v>12599.578923409579</c:v>
                </c:pt>
                <c:pt idx="20">
                  <c:v>14379.196540343688</c:v>
                </c:pt>
                <c:pt idx="21">
                  <c:v>14557.869580061453</c:v>
                </c:pt>
                <c:pt idx="22">
                  <c:v>14125.128030044381</c:v>
                </c:pt>
                <c:pt idx="23">
                  <c:v>12720.211676340048</c:v>
                </c:pt>
                <c:pt idx="24">
                  <c:v>13183.395925799476</c:v>
                </c:pt>
                <c:pt idx="25">
                  <c:v>13017.810401729826</c:v>
                </c:pt>
                <c:pt idx="26">
                  <c:v>12779.959030385793</c:v>
                </c:pt>
                <c:pt idx="27">
                  <c:v>13780.300443837485</c:v>
                </c:pt>
                <c:pt idx="28">
                  <c:v>15096.449300102422</c:v>
                </c:pt>
                <c:pt idx="29">
                  <c:v>16066.917036531238</c:v>
                </c:pt>
                <c:pt idx="30">
                  <c:v>18908.330488221232</c:v>
                </c:pt>
                <c:pt idx="31">
                  <c:v>16814.897006942068</c:v>
                </c:pt>
                <c:pt idx="32">
                  <c:v>17188.460225332874</c:v>
                </c:pt>
                <c:pt idx="33">
                  <c:v>15543.985433026059</c:v>
                </c:pt>
                <c:pt idx="34">
                  <c:v>16142.597018322518</c:v>
                </c:pt>
                <c:pt idx="35">
                  <c:v>17264.140207124157</c:v>
                </c:pt>
                <c:pt idx="36">
                  <c:v>18682.997610105835</c:v>
                </c:pt>
                <c:pt idx="37">
                  <c:v>19431.26209172641</c:v>
                </c:pt>
                <c:pt idx="38">
                  <c:v>18682.997610105838</c:v>
                </c:pt>
                <c:pt idx="39">
                  <c:v>18533.344713781724</c:v>
                </c:pt>
                <c:pt idx="40">
                  <c:v>18459.371799248889</c:v>
                </c:pt>
                <c:pt idx="41">
                  <c:v>16964.54990326619</c:v>
                </c:pt>
                <c:pt idx="42">
                  <c:v>17487.76601798111</c:v>
                </c:pt>
                <c:pt idx="43">
                  <c:v>17936.440195743715</c:v>
                </c:pt>
                <c:pt idx="44">
                  <c:v>19281.893706612045</c:v>
                </c:pt>
                <c:pt idx="45">
                  <c:v>18908.33048822124</c:v>
                </c:pt>
                <c:pt idx="46">
                  <c:v>20626.778195060888</c:v>
                </c:pt>
                <c:pt idx="47">
                  <c:v>19953.624672812111</c:v>
                </c:pt>
                <c:pt idx="48">
                  <c:v>21973.085239558441</c:v>
                </c:pt>
                <c:pt idx="49">
                  <c:v>20850.119494708095</c:v>
                </c:pt>
                <c:pt idx="50">
                  <c:v>19431.262091726414</c:v>
                </c:pt>
                <c:pt idx="51">
                  <c:v>20476.271765107547</c:v>
                </c:pt>
                <c:pt idx="52">
                  <c:v>21522.988505747129</c:v>
                </c:pt>
                <c:pt idx="53">
                  <c:v>22717.935586662119</c:v>
                </c:pt>
                <c:pt idx="54">
                  <c:v>24286.161374758169</c:v>
                </c:pt>
                <c:pt idx="55">
                  <c:v>26904.80254922044</c:v>
                </c:pt>
                <c:pt idx="56">
                  <c:v>23466.769090702175</c:v>
                </c:pt>
                <c:pt idx="57">
                  <c:v>26379.594856037329</c:v>
                </c:pt>
                <c:pt idx="58">
                  <c:v>26083.418686696255</c:v>
                </c:pt>
                <c:pt idx="59">
                  <c:v>26232.787071810631</c:v>
                </c:pt>
                <c:pt idx="60">
                  <c:v>28102.310231023104</c:v>
                </c:pt>
                <c:pt idx="61">
                  <c:v>28545.009673381133</c:v>
                </c:pt>
                <c:pt idx="62">
                  <c:v>30789.80311824286</c:v>
                </c:pt>
                <c:pt idx="63">
                  <c:v>27017.184477068397</c:v>
                </c:pt>
                <c:pt idx="64">
                  <c:v>29503.812450210542</c:v>
                </c:pt>
                <c:pt idx="65">
                  <c:v>32991.919881643342</c:v>
                </c:pt>
                <c:pt idx="66">
                  <c:v>30434.164106065786</c:v>
                </c:pt>
                <c:pt idx="67">
                  <c:v>30291.908501194954</c:v>
                </c:pt>
                <c:pt idx="68">
                  <c:v>31748.605895072273</c:v>
                </c:pt>
                <c:pt idx="69">
                  <c:v>32838.283828382846</c:v>
                </c:pt>
                <c:pt idx="70">
                  <c:v>35228.177990212826</c:v>
                </c:pt>
                <c:pt idx="71">
                  <c:v>38818.709457152625</c:v>
                </c:pt>
                <c:pt idx="72">
                  <c:v>35629.33879594857</c:v>
                </c:pt>
                <c:pt idx="73">
                  <c:v>39979.515192898616</c:v>
                </c:pt>
                <c:pt idx="74">
                  <c:v>40759.07590759077</c:v>
                </c:pt>
                <c:pt idx="75">
                  <c:v>40559.918060771604</c:v>
                </c:pt>
                <c:pt idx="76">
                  <c:v>41498.805052919095</c:v>
                </c:pt>
                <c:pt idx="77">
                  <c:v>41527.256173893256</c:v>
                </c:pt>
                <c:pt idx="78">
                  <c:v>39342.210083077276</c:v>
                </c:pt>
                <c:pt idx="79">
                  <c:v>39498.6912484352</c:v>
                </c:pt>
                <c:pt idx="80">
                  <c:v>42651.075452372832</c:v>
                </c:pt>
                <c:pt idx="81">
                  <c:v>39595.425059747358</c:v>
                </c:pt>
                <c:pt idx="82">
                  <c:v>36525.549106634804</c:v>
                </c:pt>
                <c:pt idx="83">
                  <c:v>31196.654148173442</c:v>
                </c:pt>
                <c:pt idx="84">
                  <c:v>28317.400705587803</c:v>
                </c:pt>
                <c:pt idx="85">
                  <c:v>31742.915670877432</c:v>
                </c:pt>
                <c:pt idx="86">
                  <c:v>31054.39854330261</c:v>
                </c:pt>
                <c:pt idx="87">
                  <c:v>31959.144190281102</c:v>
                </c:pt>
                <c:pt idx="88">
                  <c:v>27784.226698531929</c:v>
                </c:pt>
                <c:pt idx="89">
                  <c:v>32075.793786275182</c:v>
                </c:pt>
                <c:pt idx="90">
                  <c:v>30619.096392397867</c:v>
                </c:pt>
                <c:pt idx="91">
                  <c:v>28866.507340389217</c:v>
                </c:pt>
                <c:pt idx="92">
                  <c:v>21130.647547513374</c:v>
                </c:pt>
                <c:pt idx="93">
                  <c:v>18748.719699556164</c:v>
                </c:pt>
                <c:pt idx="94">
                  <c:v>21316.433367474681</c:v>
                </c:pt>
                <c:pt idx="95">
                  <c:v>18410.435871173326</c:v>
                </c:pt>
                <c:pt idx="96">
                  <c:v>13090.360760213951</c:v>
                </c:pt>
                <c:pt idx="97">
                  <c:v>14103.505178104015</c:v>
                </c:pt>
                <c:pt idx="98">
                  <c:v>20437.009218163192</c:v>
                </c:pt>
                <c:pt idx="99">
                  <c:v>18309.149880505287</c:v>
                </c:pt>
                <c:pt idx="100">
                  <c:v>19339.649482189594</c:v>
                </c:pt>
                <c:pt idx="101">
                  <c:v>24590.303857972005</c:v>
                </c:pt>
                <c:pt idx="102">
                  <c:v>24660.009104358709</c:v>
                </c:pt>
                <c:pt idx="103">
                  <c:v>25670.592921361102</c:v>
                </c:pt>
                <c:pt idx="104">
                  <c:v>26571.070900193467</c:v>
                </c:pt>
                <c:pt idx="105">
                  <c:v>29728.576305906452</c:v>
                </c:pt>
                <c:pt idx="106">
                  <c:v>27313.645157619212</c:v>
                </c:pt>
                <c:pt idx="107">
                  <c:v>28883.578012973714</c:v>
                </c:pt>
                <c:pt idx="108">
                  <c:v>26583.589393422106</c:v>
                </c:pt>
                <c:pt idx="109">
                  <c:v>28038.010697621492</c:v>
                </c:pt>
                <c:pt idx="110">
                  <c:v>28510.868328212131</c:v>
                </c:pt>
                <c:pt idx="111">
                  <c:v>28946.170479116874</c:v>
                </c:pt>
                <c:pt idx="112">
                  <c:v>26816.604074200521</c:v>
                </c:pt>
                <c:pt idx="113">
                  <c:v>28174.291567087745</c:v>
                </c:pt>
                <c:pt idx="114">
                  <c:v>26419.426425401161</c:v>
                </c:pt>
                <c:pt idx="115">
                  <c:v>29566.404916353706</c:v>
                </c:pt>
                <c:pt idx="116">
                  <c:v>32024.581768521679</c:v>
                </c:pt>
                <c:pt idx="117">
                  <c:v>31284.85262319335</c:v>
                </c:pt>
                <c:pt idx="118">
                  <c:v>30769.887333560942</c:v>
                </c:pt>
                <c:pt idx="119">
                  <c:v>29395.698190508701</c:v>
                </c:pt>
                <c:pt idx="120">
                  <c:v>28257.368840332307</c:v>
                </c:pt>
                <c:pt idx="121">
                  <c:v>29253.442585637869</c:v>
                </c:pt>
                <c:pt idx="122">
                  <c:v>29907.8183680437</c:v>
                </c:pt>
                <c:pt idx="123">
                  <c:v>30377.261864117441</c:v>
                </c:pt>
                <c:pt idx="124">
                  <c:v>29037.214066234206</c:v>
                </c:pt>
                <c:pt idx="125">
                  <c:v>28519.403664504374</c:v>
                </c:pt>
                <c:pt idx="126">
                  <c:v>26476.61317855923</c:v>
                </c:pt>
                <c:pt idx="127">
                  <c:v>24024.126550586087</c:v>
                </c:pt>
                <c:pt idx="128">
                  <c:v>26493.968362353469</c:v>
                </c:pt>
                <c:pt idx="129">
                  <c:v>26190.394901559117</c:v>
                </c:pt>
                <c:pt idx="130">
                  <c:v>25277.682940707859</c:v>
                </c:pt>
                <c:pt idx="131">
                  <c:v>28211.847046773637</c:v>
                </c:pt>
                <c:pt idx="132">
                  <c:v>27637.134403095471</c:v>
                </c:pt>
                <c:pt idx="133">
                  <c:v>27744.11061795834</c:v>
                </c:pt>
                <c:pt idx="134">
                  <c:v>26618.868783430062</c:v>
                </c:pt>
                <c:pt idx="135">
                  <c:v>25242.688061909634</c:v>
                </c:pt>
                <c:pt idx="136">
                  <c:v>28179.697280072833</c:v>
                </c:pt>
                <c:pt idx="137">
                  <c:v>26001.479458290654</c:v>
                </c:pt>
                <c:pt idx="138">
                  <c:v>28008.70604301809</c:v>
                </c:pt>
                <c:pt idx="139">
                  <c:v>29350.176396950039</c:v>
                </c:pt>
                <c:pt idx="140">
                  <c:v>28513.713440309548</c:v>
                </c:pt>
                <c:pt idx="141">
                  <c:v>29330.260612268121</c:v>
                </c:pt>
                <c:pt idx="142">
                  <c:v>31153.977466712182</c:v>
                </c:pt>
                <c:pt idx="143">
                  <c:v>28311.710481392962</c:v>
                </c:pt>
                <c:pt idx="144">
                  <c:v>29833.845453510861</c:v>
                </c:pt>
                <c:pt idx="145">
                  <c:v>29199.385455786949</c:v>
                </c:pt>
                <c:pt idx="146">
                  <c:v>28179.697280072829</c:v>
                </c:pt>
                <c:pt idx="147">
                  <c:v>30920.678274724014</c:v>
                </c:pt>
                <c:pt idx="148">
                  <c:v>29367.247069534526</c:v>
                </c:pt>
                <c:pt idx="149">
                  <c:v>32112.780243541583</c:v>
                </c:pt>
                <c:pt idx="150">
                  <c:v>34067.372254466805</c:v>
                </c:pt>
                <c:pt idx="151">
                  <c:v>34949.357004665966</c:v>
                </c:pt>
                <c:pt idx="152">
                  <c:v>37785.933765790352</c:v>
                </c:pt>
                <c:pt idx="153">
                  <c:v>36878.343006714444</c:v>
                </c:pt>
                <c:pt idx="154">
                  <c:v>35142.824627290291</c:v>
                </c:pt>
                <c:pt idx="155">
                  <c:v>36252.418345282778</c:v>
                </c:pt>
                <c:pt idx="156">
                  <c:v>37785.933765790345</c:v>
                </c:pt>
                <c:pt idx="157">
                  <c:v>38494.366678047088</c:v>
                </c:pt>
                <c:pt idx="158">
                  <c:v>37953.795379537929</c:v>
                </c:pt>
                <c:pt idx="159">
                  <c:v>36320.701035620776</c:v>
                </c:pt>
                <c:pt idx="160">
                  <c:v>35902.46955730053</c:v>
                </c:pt>
                <c:pt idx="161">
                  <c:v>34277.910549675631</c:v>
                </c:pt>
                <c:pt idx="162">
                  <c:v>37191.305337430262</c:v>
                </c:pt>
                <c:pt idx="163">
                  <c:v>40104.7001251849</c:v>
                </c:pt>
                <c:pt idx="164">
                  <c:v>36363.377717082025</c:v>
                </c:pt>
                <c:pt idx="165">
                  <c:v>38172.869011039002</c:v>
                </c:pt>
                <c:pt idx="166">
                  <c:v>36903.949015591184</c:v>
                </c:pt>
                <c:pt idx="167">
                  <c:v>36958.006145442101</c:v>
                </c:pt>
                <c:pt idx="168">
                  <c:v>38317.969728007258</c:v>
                </c:pt>
                <c:pt idx="169">
                  <c:v>37956.640491635342</c:v>
                </c:pt>
                <c:pt idx="170">
                  <c:v>38721.975645840415</c:v>
                </c:pt>
                <c:pt idx="171">
                  <c:v>38699.214749061088</c:v>
                </c:pt>
                <c:pt idx="172">
                  <c:v>39327.984522590159</c:v>
                </c:pt>
                <c:pt idx="173">
                  <c:v>34781.495390918375</c:v>
                </c:pt>
                <c:pt idx="174">
                  <c:v>35174.120860361872</c:v>
                </c:pt>
                <c:pt idx="175">
                  <c:v>33745.874587458718</c:v>
                </c:pt>
                <c:pt idx="176">
                  <c:v>32838.28382838281</c:v>
                </c:pt>
                <c:pt idx="177">
                  <c:v>29953.34016160234</c:v>
                </c:pt>
                <c:pt idx="178">
                  <c:v>31364.515761920989</c:v>
                </c:pt>
                <c:pt idx="179">
                  <c:v>29919.198816433342</c:v>
                </c:pt>
                <c:pt idx="180">
                  <c:v>32542.392170251478</c:v>
                </c:pt>
                <c:pt idx="181">
                  <c:v>35996.358256515276</c:v>
                </c:pt>
                <c:pt idx="182">
                  <c:v>33927.961761693383</c:v>
                </c:pt>
                <c:pt idx="183">
                  <c:v>32596.449300102395</c:v>
                </c:pt>
                <c:pt idx="184">
                  <c:v>31816.888585410237</c:v>
                </c:pt>
                <c:pt idx="185">
                  <c:v>28636.05326049844</c:v>
                </c:pt>
                <c:pt idx="186">
                  <c:v>30473.995675429585</c:v>
                </c:pt>
                <c:pt idx="187">
                  <c:v>28715.716399226105</c:v>
                </c:pt>
                <c:pt idx="188">
                  <c:v>28102.310231023075</c:v>
                </c:pt>
                <c:pt idx="189">
                  <c:v>27441.959713212676</c:v>
                </c:pt>
                <c:pt idx="190">
                  <c:v>29205.075679981765</c:v>
                </c:pt>
                <c:pt idx="191">
                  <c:v>31410.037555479659</c:v>
                </c:pt>
                <c:pt idx="192">
                  <c:v>32491.180152497982</c:v>
                </c:pt>
                <c:pt idx="193">
                  <c:v>30667.463298053921</c:v>
                </c:pt>
                <c:pt idx="194">
                  <c:v>32630.590645271397</c:v>
                </c:pt>
                <c:pt idx="195">
                  <c:v>32038.807329008738</c:v>
                </c:pt>
                <c:pt idx="196">
                  <c:v>31048.708319107747</c:v>
                </c:pt>
                <c:pt idx="197">
                  <c:v>31794.127688630906</c:v>
                </c:pt>
                <c:pt idx="198">
                  <c:v>31831.114145897322</c:v>
                </c:pt>
                <c:pt idx="199">
                  <c:v>31842.494594286985</c:v>
                </c:pt>
                <c:pt idx="200">
                  <c:v>29577.78536474334</c:v>
                </c:pt>
                <c:pt idx="201">
                  <c:v>31842.494594286989</c:v>
                </c:pt>
                <c:pt idx="202">
                  <c:v>32215.204279048568</c:v>
                </c:pt>
                <c:pt idx="203">
                  <c:v>33808.467053601882</c:v>
                </c:pt>
                <c:pt idx="204">
                  <c:v>32952.088312279469</c:v>
                </c:pt>
                <c:pt idx="205">
                  <c:v>30673.153522248747</c:v>
                </c:pt>
                <c:pt idx="206">
                  <c:v>29079.89074769543</c:v>
                </c:pt>
                <c:pt idx="207">
                  <c:v>27813.531353135288</c:v>
                </c:pt>
                <c:pt idx="208">
                  <c:v>28110.276544895845</c:v>
                </c:pt>
                <c:pt idx="209">
                  <c:v>29896.437919654007</c:v>
                </c:pt>
                <c:pt idx="210">
                  <c:v>31230.795493342408</c:v>
                </c:pt>
                <c:pt idx="211">
                  <c:v>28385.683395925775</c:v>
                </c:pt>
                <c:pt idx="212">
                  <c:v>27984.52259019003</c:v>
                </c:pt>
                <c:pt idx="213">
                  <c:v>29347.3312848526</c:v>
                </c:pt>
                <c:pt idx="214">
                  <c:v>29133.947877546354</c:v>
                </c:pt>
                <c:pt idx="215">
                  <c:v>29560.71469215885</c:v>
                </c:pt>
                <c:pt idx="216">
                  <c:v>30283.373164902674</c:v>
                </c:pt>
                <c:pt idx="217">
                  <c:v>29401.388414703517</c:v>
                </c:pt>
                <c:pt idx="218">
                  <c:v>30391.4874246045</c:v>
                </c:pt>
                <c:pt idx="219">
                  <c:v>28399.908956412855</c:v>
                </c:pt>
                <c:pt idx="220">
                  <c:v>29882.212359166922</c:v>
                </c:pt>
                <c:pt idx="221">
                  <c:v>29347.331284852597</c:v>
                </c:pt>
                <c:pt idx="222">
                  <c:v>27694.321156253533</c:v>
                </c:pt>
                <c:pt idx="223">
                  <c:v>29133.94787754635</c:v>
                </c:pt>
                <c:pt idx="224">
                  <c:v>30670.308410151334</c:v>
                </c:pt>
                <c:pt idx="225">
                  <c:v>29816.774780926342</c:v>
                </c:pt>
                <c:pt idx="226">
                  <c:v>28579.151018550107</c:v>
                </c:pt>
                <c:pt idx="227">
                  <c:v>28160.919540229861</c:v>
                </c:pt>
                <c:pt idx="228">
                  <c:v>25048.366905656061</c:v>
                </c:pt>
                <c:pt idx="229">
                  <c:v>15972.459314896993</c:v>
                </c:pt>
                <c:pt idx="230">
                  <c:v>14788.89268237167</c:v>
                </c:pt>
                <c:pt idx="231">
                  <c:v>14953.909184021837</c:v>
                </c:pt>
                <c:pt idx="232">
                  <c:v>15318.083532491166</c:v>
                </c:pt>
                <c:pt idx="233">
                  <c:v>14390.576988733341</c:v>
                </c:pt>
                <c:pt idx="234">
                  <c:v>14879.936269489002</c:v>
                </c:pt>
                <c:pt idx="235">
                  <c:v>14316.60407420051</c:v>
                </c:pt>
                <c:pt idx="236">
                  <c:v>12026.288835780118</c:v>
                </c:pt>
                <c:pt idx="237">
                  <c:v>16143.166040741989</c:v>
                </c:pt>
                <c:pt idx="238">
                  <c:v>17383.634915215644</c:v>
                </c:pt>
                <c:pt idx="239">
                  <c:v>18123.364060543969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2E-43EB-8F6D-73C563382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5384559"/>
        <c:axId val="1845382479"/>
      </c:lineChart>
      <c:dateAx>
        <c:axId val="184538455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5382479"/>
        <c:crosses val="autoZero"/>
        <c:auto val="1"/>
        <c:lblOffset val="100"/>
        <c:baseTimeUnit val="months"/>
        <c:majorUnit val="24"/>
        <c:majorTimeUnit val="months"/>
      </c:dateAx>
      <c:valAx>
        <c:axId val="1845382479"/>
        <c:scaling>
          <c:orientation val="minMax"/>
        </c:scaling>
        <c:delete val="0"/>
        <c:axPos val="l"/>
        <c:numFmt formatCode="_(&quot;zł&quot;* #\ ##0.00_);_(&quot;zł&quot;* \(#\ ##0.00\);_(&quot;zł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4538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0DE2D4-86DF-4781-BCFC-3C76842D4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EA8BA3-D0B3-435E-A09E-533CDCE7E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1F82D3-344A-4AAE-AF3D-467E4AE0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735-427D-4D12-97D4-3D89EDA50F2B}" type="datetimeFigureOut">
              <a:rPr lang="pl-PL" smtClean="0"/>
              <a:t>10.04.2021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ABFE6B-95FE-4C2E-B0CB-C38407C1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83ADB2-A32D-490F-937C-A2CC57A2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9A4-C6BB-4333-965E-E4C89E8A9B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7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267691-22E0-4C14-856D-B2F6D570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4316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2E423E-8F8A-4CBE-AE45-E9C7A81B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2450"/>
            <a:ext cx="6943165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45734C-C832-487E-8E12-9991E526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D735-427D-4D12-97D4-3D89EDA50F2B}" type="datetimeFigureOut">
              <a:rPr lang="pl-PL" smtClean="0"/>
              <a:t>10.04.2021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CDEABE-F32C-4D6A-934D-4CC011A1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F23A93-A53A-47C3-8789-04844068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A9A4-C6BB-4333-965E-E4C89E8A9B9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523519E-9666-43DA-B818-12734087CFD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55280" y="1825625"/>
            <a:ext cx="3398520" cy="435133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87F08F93-9EB4-4F6A-8434-5B9678878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t="17395" r="-1666" b="17395"/>
          <a:stretch/>
        </p:blipFill>
        <p:spPr>
          <a:xfrm>
            <a:off x="7955280" y="365125"/>
            <a:ext cx="345320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27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orient="horz" pos="3906" userDrawn="1">
          <p15:clr>
            <a:srgbClr val="FBAE40"/>
          </p15:clr>
        </p15:guide>
        <p15:guide id="3" pos="4906" userDrawn="1">
          <p15:clr>
            <a:srgbClr val="FBAE40"/>
          </p15:clr>
        </p15:guide>
        <p15:guide id="4" pos="529" userDrawn="1">
          <p15:clr>
            <a:srgbClr val="FBAE40"/>
          </p15:clr>
        </p15:guide>
        <p15:guide id="5" orient="horz" pos="1298" userDrawn="1">
          <p15:clr>
            <a:srgbClr val="FBAE40"/>
          </p15:clr>
        </p15:guide>
        <p15:guide id="6" pos="4566" userDrawn="1">
          <p15:clr>
            <a:srgbClr val="FBAE40"/>
          </p15:clr>
        </p15:guide>
        <p15:guide id="7" pos="1164" userDrawn="1">
          <p15:clr>
            <a:srgbClr val="FBAE40"/>
          </p15:clr>
        </p15:guide>
        <p15:guide id="8" orient="horz" pos="35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D8B911C-FDDB-4742-853F-EC5B9159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D23AA2-DFDA-4EFA-8FF8-041BA4CAB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77B2E3-AF80-47EA-A937-368357D9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D735-427D-4D12-97D4-3D89EDA50F2B}" type="datetimeFigureOut">
              <a:rPr lang="pl-PL" smtClean="0"/>
              <a:t>10.04.2021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CC8517-E99A-47D2-9A66-70915DDAA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C71945-CDD5-422E-A58D-0CC93ECD8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A9A4-C6BB-4333-965E-E4C89E8A9B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5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26598A-1E7B-4678-92CE-6F5D9E84C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Pomiar ryzyka</a:t>
            </a:r>
            <a:br>
              <a:rPr lang="pl-PL" dirty="0"/>
            </a:br>
            <a:r>
              <a:rPr lang="pl-PL" dirty="0"/>
              <a:t>Pekao SA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5EE243B-D046-4D4B-8DCF-852F006D9E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Kaczmarzyk Jan</a:t>
            </a:r>
          </a:p>
        </p:txBody>
      </p:sp>
    </p:spTree>
    <p:extLst>
      <p:ext uri="{BB962C8B-B14F-4D97-AF65-F5344CB8AC3E}">
        <p14:creationId xmlns:p14="http://schemas.microsoft.com/office/powerpoint/2010/main" val="288621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32D3E-98BA-404E-8F6F-E49FD7E1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Częstość względna (%)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36002B7-749B-4027-9551-15F51EAEF8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Należy stwierdzić, że scenariusze w horyzoncie miesiąca kapitału 10 000 zł zainwestowanego w spółkę PEKAO SA układają się zgodnie z rozkładem normalnym, przy czym widoczne są pojedyncze scenariusze ekstremalne, które nie wynikałyby z założenia o rozkładzie normalnym (tzw. efekt grubych ogonów po obu stronach rozkładu). Scenariusze zawierają się w przedziale pomiędzy 5 800 zł a 14 500 zł.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7217B841-738F-4AA2-8858-F84F1F356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032216"/>
              </p:ext>
            </p:extLst>
          </p:nvPr>
        </p:nvGraphicFramePr>
        <p:xfrm>
          <a:off x="838200" y="1822450"/>
          <a:ext cx="6943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844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3BAD8B-570D-41EF-A803-753FBE2D9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Dystrybuanta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FE47016-C2EF-4F23-B5E6-272826C126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Prawdopodobieństwo, iż zainwestowany kapitał 10 000 zł po miesiącu będzie niższy, wynosi 47,28%. Oznacza to, że jest większa szansa na to, że kapitał wzrośnie, niż spadnie, mając na uwadze historyczne zmiany miesięczne notowań spółki PEKAO SA.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912A16F-5748-46F1-83B2-E02C624E5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406567"/>
              </p:ext>
            </p:extLst>
          </p:nvPr>
        </p:nvGraphicFramePr>
        <p:xfrm>
          <a:off x="838200" y="1822450"/>
          <a:ext cx="6943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03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B07825-907F-4B4B-B6C8-7B22B4C9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Gęstość prawdopodobieństwa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AC7359-C38C-49D7-8010-9D72E446587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Istnieje 99% szansy na to, że kapitał 10 000 zł ulokowany w spółce PEKAO SA nie zmniejszy się w skali miesiąca bardziej niż o 2 260 zł.</a:t>
            </a:r>
          </a:p>
          <a:p>
            <a:pPr marL="0" indent="0">
              <a:buNone/>
            </a:pPr>
            <a:r>
              <a:rPr lang="pl-PL" dirty="0"/>
              <a:t>Należy wskazać, że wartość zagrożona obliczona dla indeksu WIG na podstawie analogicznych danych, wyniosła około 1 370 zł.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6ECD5EDB-B169-4E4F-94C5-7BB730C2D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357032"/>
              </p:ext>
            </p:extLst>
          </p:nvPr>
        </p:nvGraphicFramePr>
        <p:xfrm>
          <a:off x="838200" y="1822450"/>
          <a:ext cx="6943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23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74335D-7FD1-4295-BC5B-596DAEF8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Wrażliwość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0D1592-E068-4A01-92E7-15B2C3E8FBA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Współczynnik wrażliwości (beta) dla spółki PEKAO SA wynosi 1,16, co oznacza, że jeżeli WIG wzrośnie o 10%, to można się spodziewać, że spółka PEKAO SA wzrośnie o 11,6%, przy czym należy pamiętać, że zmiany WIG wyjaśniają zmiany PEKAO SA w nieco ponad 65%.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13F8840-F448-4477-96A9-940383F70A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136883"/>
              </p:ext>
            </p:extLst>
          </p:nvPr>
        </p:nvGraphicFramePr>
        <p:xfrm>
          <a:off x="838200" y="1822450"/>
          <a:ext cx="69437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25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3C1A9-FBAE-45BB-87C8-F950BB57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Ustandaryzowany dochód historyczny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3E13A16-0121-42C5-83DA-EBC7F3AD8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124991"/>
              </p:ext>
            </p:extLst>
          </p:nvPr>
        </p:nvGraphicFramePr>
        <p:xfrm>
          <a:off x="838200" y="1822450"/>
          <a:ext cx="1047525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62953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233</Words>
  <Application>Microsoft Office PowerPoint</Application>
  <PresentationFormat>Panoramiczny</PresentationFormat>
  <Paragraphs>14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Pomiar ryzyka Pekao SA</vt:lpstr>
      <vt:lpstr>Częstość względna (%)</vt:lpstr>
      <vt:lpstr>Dystrybuanta</vt:lpstr>
      <vt:lpstr>Gęstość prawdopodobieństwa</vt:lpstr>
      <vt:lpstr>Wrażliwość</vt:lpstr>
      <vt:lpstr>Ustandaryzowany dochód historyczny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Kaczmarzyk</dc:creator>
  <cp:lastModifiedBy>Jan Kaczmarzyk</cp:lastModifiedBy>
  <cp:revision>7</cp:revision>
  <dcterms:created xsi:type="dcterms:W3CDTF">2021-04-10T06:47:27Z</dcterms:created>
  <dcterms:modified xsi:type="dcterms:W3CDTF">2021-04-10T07:47:46Z</dcterms:modified>
</cp:coreProperties>
</file>